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4"/>
  </p:notesMasterIdLst>
  <p:sldIdLst>
    <p:sldId id="256" r:id="rId2"/>
    <p:sldId id="257" r:id="rId3"/>
    <p:sldId id="258" r:id="rId4"/>
    <p:sldId id="259" r:id="rId5"/>
    <p:sldId id="260" r:id="rId6"/>
    <p:sldId id="261" r:id="rId7"/>
    <p:sldId id="262" r:id="rId8"/>
    <p:sldId id="276" r:id="rId9"/>
    <p:sldId id="264" r:id="rId10"/>
    <p:sldId id="265" r:id="rId11"/>
    <p:sldId id="266" r:id="rId12"/>
    <p:sldId id="267" r:id="rId13"/>
    <p:sldId id="268" r:id="rId14"/>
    <p:sldId id="269" r:id="rId15"/>
    <p:sldId id="279" r:id="rId16"/>
    <p:sldId id="270" r:id="rId17"/>
    <p:sldId id="277" r:id="rId18"/>
    <p:sldId id="272" r:id="rId19"/>
    <p:sldId id="273" r:id="rId20"/>
    <p:sldId id="274" r:id="rId21"/>
    <p:sldId id="275" r:id="rId22"/>
    <p:sldId id="278" r:id="rId23"/>
  </p:sldIdLst>
  <p:sldSz cx="9144000" cy="5143500" type="screen16x9"/>
  <p:notesSz cx="6858000" cy="9144000"/>
  <p:embeddedFontLst>
    <p:embeddedFont>
      <p:font typeface="Chivo" panose="020B0604020202020204"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BAC66-B42E-4C56-A8A4-F4EBEA4B5AF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BCD1BF4-A2A1-4B4D-971A-4D49C4AF69AB}">
      <dgm:prSet/>
      <dgm:spPr/>
      <dgm:t>
        <a:bodyPr/>
        <a:lstStyle/>
        <a:p>
          <a:r>
            <a:rPr lang="en-US" b="1"/>
            <a:t>High Risk Population:</a:t>
          </a:r>
          <a:r>
            <a:rPr lang="en-US"/>
            <a:t> The Pima Indian tribes of Arizona and Mexico</a:t>
          </a:r>
        </a:p>
      </dgm:t>
    </dgm:pt>
    <dgm:pt modelId="{07552E77-14A1-4F1C-A5C7-C0F53E847D9A}" type="parTrans" cxnId="{C3301A8B-4A12-4D4C-BC30-03F6763284B1}">
      <dgm:prSet/>
      <dgm:spPr/>
      <dgm:t>
        <a:bodyPr/>
        <a:lstStyle/>
        <a:p>
          <a:endParaRPr lang="en-US"/>
        </a:p>
      </dgm:t>
    </dgm:pt>
    <dgm:pt modelId="{7E10D6B4-8BE1-4663-8358-B6D3E2F852F5}" type="sibTrans" cxnId="{C3301A8B-4A12-4D4C-BC30-03F6763284B1}">
      <dgm:prSet/>
      <dgm:spPr/>
      <dgm:t>
        <a:bodyPr/>
        <a:lstStyle/>
        <a:p>
          <a:endParaRPr lang="en-US"/>
        </a:p>
      </dgm:t>
    </dgm:pt>
    <dgm:pt modelId="{AEB86C2A-CAB6-4DB5-8E11-2D85522F2A16}">
      <dgm:prSet/>
      <dgm:spPr/>
      <dgm:t>
        <a:bodyPr/>
        <a:lstStyle/>
        <a:p>
          <a:r>
            <a:rPr lang="en-US" b="1"/>
            <a:t>Research</a:t>
          </a:r>
          <a:r>
            <a:rPr lang="en-US"/>
            <a:t>: In 1965 and 1991, Pima Indians from Arizona and Mexico were investigated and surveyed for Type 2 Diabetes and Obesity.</a:t>
          </a:r>
        </a:p>
      </dgm:t>
    </dgm:pt>
    <dgm:pt modelId="{F132C7A6-6107-42A6-A2C9-451C161CDEE6}" type="parTrans" cxnId="{EC02D126-5050-4064-9BA2-062A93049DB1}">
      <dgm:prSet/>
      <dgm:spPr/>
      <dgm:t>
        <a:bodyPr/>
        <a:lstStyle/>
        <a:p>
          <a:endParaRPr lang="en-US"/>
        </a:p>
      </dgm:t>
    </dgm:pt>
    <dgm:pt modelId="{18D7F6E1-4760-4B45-A52A-8CFFE09DE846}" type="sibTrans" cxnId="{EC02D126-5050-4064-9BA2-062A93049DB1}">
      <dgm:prSet/>
      <dgm:spPr/>
      <dgm:t>
        <a:bodyPr/>
        <a:lstStyle/>
        <a:p>
          <a:endParaRPr lang="en-US"/>
        </a:p>
      </dgm:t>
    </dgm:pt>
    <dgm:pt modelId="{1C78FC2F-394D-4482-ACBC-F26430327424}">
      <dgm:prSet/>
      <dgm:spPr/>
      <dgm:t>
        <a:bodyPr/>
        <a:lstStyle/>
        <a:p>
          <a:r>
            <a:rPr lang="en-US" b="1"/>
            <a:t>Result</a:t>
          </a:r>
          <a:r>
            <a:rPr lang="en-US"/>
            <a:t>: Crucial role in scientific advances in type 2 diabetes and obesity. Independent roles of genes versus environment.</a:t>
          </a:r>
        </a:p>
      </dgm:t>
    </dgm:pt>
    <dgm:pt modelId="{C9D05C49-2AD8-4317-93A4-A1DB6B773C2C}" type="parTrans" cxnId="{2A7CFBBD-3211-4EDA-9C8B-79DCBA850789}">
      <dgm:prSet/>
      <dgm:spPr/>
      <dgm:t>
        <a:bodyPr/>
        <a:lstStyle/>
        <a:p>
          <a:endParaRPr lang="en-US"/>
        </a:p>
      </dgm:t>
    </dgm:pt>
    <dgm:pt modelId="{C581458F-B5CD-4A71-941C-2563D6CAEC9F}" type="sibTrans" cxnId="{2A7CFBBD-3211-4EDA-9C8B-79DCBA850789}">
      <dgm:prSet/>
      <dgm:spPr/>
      <dgm:t>
        <a:bodyPr/>
        <a:lstStyle/>
        <a:p>
          <a:endParaRPr lang="en-US"/>
        </a:p>
      </dgm:t>
    </dgm:pt>
    <dgm:pt modelId="{4A9BBFF6-B088-42E2-A226-897C62E3DE1B}">
      <dgm:prSet/>
      <dgm:spPr/>
      <dgm:t>
        <a:bodyPr/>
        <a:lstStyle/>
        <a:p>
          <a:r>
            <a:rPr lang="en-US" b="1"/>
            <a:t>Size</a:t>
          </a:r>
          <a:r>
            <a:rPr lang="en-US"/>
            <a:t>:769 entries of Women above 21 years, Belonging to Pima Indian Heritage.</a:t>
          </a:r>
        </a:p>
      </dgm:t>
    </dgm:pt>
    <dgm:pt modelId="{EE3753D7-0C09-4ABC-90E3-3586C658FB2E}" type="parTrans" cxnId="{C206A1FF-9F92-4262-B53F-3FC958D782C4}">
      <dgm:prSet/>
      <dgm:spPr/>
      <dgm:t>
        <a:bodyPr/>
        <a:lstStyle/>
        <a:p>
          <a:endParaRPr lang="en-US"/>
        </a:p>
      </dgm:t>
    </dgm:pt>
    <dgm:pt modelId="{55CEDC0A-1C65-4DA1-9ED9-F5B7076F11F7}" type="sibTrans" cxnId="{C206A1FF-9F92-4262-B53F-3FC958D782C4}">
      <dgm:prSet/>
      <dgm:spPr/>
      <dgm:t>
        <a:bodyPr/>
        <a:lstStyle/>
        <a:p>
          <a:endParaRPr lang="en-US"/>
        </a:p>
      </dgm:t>
    </dgm:pt>
    <dgm:pt modelId="{984E8B17-FCF5-485A-AD44-34F0A88D24C8}">
      <dgm:prSet/>
      <dgm:spPr/>
      <dgm:t>
        <a:bodyPr/>
        <a:lstStyle/>
        <a:p>
          <a:r>
            <a:rPr lang="en-US" b="1"/>
            <a:t>Features</a:t>
          </a:r>
          <a:r>
            <a:rPr lang="en-US"/>
            <a:t>: Seven Independent Medical Predictors and one Dependent Target Variable accounted for.</a:t>
          </a:r>
        </a:p>
      </dgm:t>
    </dgm:pt>
    <dgm:pt modelId="{360F8AE8-AAB2-4656-B816-EC2539B1246F}" type="parTrans" cxnId="{61D3652B-23BC-4E40-90CA-F6E704D5EE9F}">
      <dgm:prSet/>
      <dgm:spPr/>
      <dgm:t>
        <a:bodyPr/>
        <a:lstStyle/>
        <a:p>
          <a:endParaRPr lang="en-US"/>
        </a:p>
      </dgm:t>
    </dgm:pt>
    <dgm:pt modelId="{03A2CE25-0506-4514-827D-DF1D150EADB5}" type="sibTrans" cxnId="{61D3652B-23BC-4E40-90CA-F6E704D5EE9F}">
      <dgm:prSet/>
      <dgm:spPr/>
      <dgm:t>
        <a:bodyPr/>
        <a:lstStyle/>
        <a:p>
          <a:endParaRPr lang="en-US"/>
        </a:p>
      </dgm:t>
    </dgm:pt>
    <dgm:pt modelId="{6E5B5C23-A585-4E3E-B742-8EE81FCD9505}" type="pres">
      <dgm:prSet presAssocID="{DD2BAC66-B42E-4C56-A8A4-F4EBEA4B5AF3}" presName="vert0" presStyleCnt="0">
        <dgm:presLayoutVars>
          <dgm:dir/>
          <dgm:animOne val="branch"/>
          <dgm:animLvl val="lvl"/>
        </dgm:presLayoutVars>
      </dgm:prSet>
      <dgm:spPr/>
    </dgm:pt>
    <dgm:pt modelId="{4B93AABF-1E14-4FC5-B763-EC12E516DB58}" type="pres">
      <dgm:prSet presAssocID="{CBCD1BF4-A2A1-4B4D-971A-4D49C4AF69AB}" presName="thickLine" presStyleLbl="alignNode1" presStyleIdx="0" presStyleCnt="5"/>
      <dgm:spPr/>
    </dgm:pt>
    <dgm:pt modelId="{4F68C93D-4B86-4F46-BFCE-BA9916887FEC}" type="pres">
      <dgm:prSet presAssocID="{CBCD1BF4-A2A1-4B4D-971A-4D49C4AF69AB}" presName="horz1" presStyleCnt="0"/>
      <dgm:spPr/>
    </dgm:pt>
    <dgm:pt modelId="{51324C12-213F-49F6-A45F-8F0F07DDF395}" type="pres">
      <dgm:prSet presAssocID="{CBCD1BF4-A2A1-4B4D-971A-4D49C4AF69AB}" presName="tx1" presStyleLbl="revTx" presStyleIdx="0" presStyleCnt="5"/>
      <dgm:spPr/>
    </dgm:pt>
    <dgm:pt modelId="{EE979DDA-BDFF-41AF-BCC5-2AF1659293C5}" type="pres">
      <dgm:prSet presAssocID="{CBCD1BF4-A2A1-4B4D-971A-4D49C4AF69AB}" presName="vert1" presStyleCnt="0"/>
      <dgm:spPr/>
    </dgm:pt>
    <dgm:pt modelId="{0DDEEC1F-ED6C-44D0-90A2-906E5F4B9418}" type="pres">
      <dgm:prSet presAssocID="{AEB86C2A-CAB6-4DB5-8E11-2D85522F2A16}" presName="thickLine" presStyleLbl="alignNode1" presStyleIdx="1" presStyleCnt="5"/>
      <dgm:spPr/>
    </dgm:pt>
    <dgm:pt modelId="{353D1550-86CD-4204-9AD8-422D116653DB}" type="pres">
      <dgm:prSet presAssocID="{AEB86C2A-CAB6-4DB5-8E11-2D85522F2A16}" presName="horz1" presStyleCnt="0"/>
      <dgm:spPr/>
    </dgm:pt>
    <dgm:pt modelId="{E210666D-C58C-4294-B706-B6C12CEDBC14}" type="pres">
      <dgm:prSet presAssocID="{AEB86C2A-CAB6-4DB5-8E11-2D85522F2A16}" presName="tx1" presStyleLbl="revTx" presStyleIdx="1" presStyleCnt="5"/>
      <dgm:spPr/>
    </dgm:pt>
    <dgm:pt modelId="{D1B3CE8E-BAB0-4237-8381-EC160D4AC370}" type="pres">
      <dgm:prSet presAssocID="{AEB86C2A-CAB6-4DB5-8E11-2D85522F2A16}" presName="vert1" presStyleCnt="0"/>
      <dgm:spPr/>
    </dgm:pt>
    <dgm:pt modelId="{983B52A3-AB93-4F85-99E0-2F2ED572CE71}" type="pres">
      <dgm:prSet presAssocID="{1C78FC2F-394D-4482-ACBC-F26430327424}" presName="thickLine" presStyleLbl="alignNode1" presStyleIdx="2" presStyleCnt="5"/>
      <dgm:spPr/>
    </dgm:pt>
    <dgm:pt modelId="{18516639-6A98-4FD6-A6C4-05144342D102}" type="pres">
      <dgm:prSet presAssocID="{1C78FC2F-394D-4482-ACBC-F26430327424}" presName="horz1" presStyleCnt="0"/>
      <dgm:spPr/>
    </dgm:pt>
    <dgm:pt modelId="{8BEAA2B4-68FB-4DB4-8CD3-F633A87FE654}" type="pres">
      <dgm:prSet presAssocID="{1C78FC2F-394D-4482-ACBC-F26430327424}" presName="tx1" presStyleLbl="revTx" presStyleIdx="2" presStyleCnt="5"/>
      <dgm:spPr/>
    </dgm:pt>
    <dgm:pt modelId="{2EBA608D-1DC6-4A11-88F7-D23472047D85}" type="pres">
      <dgm:prSet presAssocID="{1C78FC2F-394D-4482-ACBC-F26430327424}" presName="vert1" presStyleCnt="0"/>
      <dgm:spPr/>
    </dgm:pt>
    <dgm:pt modelId="{C37BE726-F0C8-46D7-A7FA-E26EDAEA6355}" type="pres">
      <dgm:prSet presAssocID="{4A9BBFF6-B088-42E2-A226-897C62E3DE1B}" presName="thickLine" presStyleLbl="alignNode1" presStyleIdx="3" presStyleCnt="5"/>
      <dgm:spPr/>
    </dgm:pt>
    <dgm:pt modelId="{DC0B4FBA-5908-4F59-93BA-7709528C7B03}" type="pres">
      <dgm:prSet presAssocID="{4A9BBFF6-B088-42E2-A226-897C62E3DE1B}" presName="horz1" presStyleCnt="0"/>
      <dgm:spPr/>
    </dgm:pt>
    <dgm:pt modelId="{0D1FD06E-FF0B-42C8-8DC7-7D7DFAF2D060}" type="pres">
      <dgm:prSet presAssocID="{4A9BBFF6-B088-42E2-A226-897C62E3DE1B}" presName="tx1" presStyleLbl="revTx" presStyleIdx="3" presStyleCnt="5"/>
      <dgm:spPr/>
    </dgm:pt>
    <dgm:pt modelId="{8C521B1F-8DE3-4309-8A8F-C0E3EC7BACB4}" type="pres">
      <dgm:prSet presAssocID="{4A9BBFF6-B088-42E2-A226-897C62E3DE1B}" presName="vert1" presStyleCnt="0"/>
      <dgm:spPr/>
    </dgm:pt>
    <dgm:pt modelId="{21432D11-79C2-4D4D-964A-4A5788CE87EA}" type="pres">
      <dgm:prSet presAssocID="{984E8B17-FCF5-485A-AD44-34F0A88D24C8}" presName="thickLine" presStyleLbl="alignNode1" presStyleIdx="4" presStyleCnt="5"/>
      <dgm:spPr/>
    </dgm:pt>
    <dgm:pt modelId="{AAADE728-2BA3-452C-927E-F166A1A49C80}" type="pres">
      <dgm:prSet presAssocID="{984E8B17-FCF5-485A-AD44-34F0A88D24C8}" presName="horz1" presStyleCnt="0"/>
      <dgm:spPr/>
    </dgm:pt>
    <dgm:pt modelId="{179FDF6E-787B-456F-B553-AB2186AC6671}" type="pres">
      <dgm:prSet presAssocID="{984E8B17-FCF5-485A-AD44-34F0A88D24C8}" presName="tx1" presStyleLbl="revTx" presStyleIdx="4" presStyleCnt="5"/>
      <dgm:spPr/>
    </dgm:pt>
    <dgm:pt modelId="{87EB904E-FB42-4434-A1BE-1507FCB0EE3D}" type="pres">
      <dgm:prSet presAssocID="{984E8B17-FCF5-485A-AD44-34F0A88D24C8}" presName="vert1" presStyleCnt="0"/>
      <dgm:spPr/>
    </dgm:pt>
  </dgm:ptLst>
  <dgm:cxnLst>
    <dgm:cxn modelId="{EC02D126-5050-4064-9BA2-062A93049DB1}" srcId="{DD2BAC66-B42E-4C56-A8A4-F4EBEA4B5AF3}" destId="{AEB86C2A-CAB6-4DB5-8E11-2D85522F2A16}" srcOrd="1" destOrd="0" parTransId="{F132C7A6-6107-42A6-A2C9-451C161CDEE6}" sibTransId="{18D7F6E1-4760-4B45-A52A-8CFFE09DE846}"/>
    <dgm:cxn modelId="{61D3652B-23BC-4E40-90CA-F6E704D5EE9F}" srcId="{DD2BAC66-B42E-4C56-A8A4-F4EBEA4B5AF3}" destId="{984E8B17-FCF5-485A-AD44-34F0A88D24C8}" srcOrd="4" destOrd="0" parTransId="{360F8AE8-AAB2-4656-B816-EC2539B1246F}" sibTransId="{03A2CE25-0506-4514-827D-DF1D150EADB5}"/>
    <dgm:cxn modelId="{C7CB1B6E-8415-4C54-AE0F-1EA10CDC3084}" type="presOf" srcId="{CBCD1BF4-A2A1-4B4D-971A-4D49C4AF69AB}" destId="{51324C12-213F-49F6-A45F-8F0F07DDF395}" srcOrd="0" destOrd="0" presId="urn:microsoft.com/office/officeart/2008/layout/LinedList"/>
    <dgm:cxn modelId="{C3301A8B-4A12-4D4C-BC30-03F6763284B1}" srcId="{DD2BAC66-B42E-4C56-A8A4-F4EBEA4B5AF3}" destId="{CBCD1BF4-A2A1-4B4D-971A-4D49C4AF69AB}" srcOrd="0" destOrd="0" parTransId="{07552E77-14A1-4F1C-A5C7-C0F53E847D9A}" sibTransId="{7E10D6B4-8BE1-4663-8358-B6D3E2F852F5}"/>
    <dgm:cxn modelId="{5B534991-1678-4EEF-BAA9-A05F229B152F}" type="presOf" srcId="{4A9BBFF6-B088-42E2-A226-897C62E3DE1B}" destId="{0D1FD06E-FF0B-42C8-8DC7-7D7DFAF2D060}" srcOrd="0" destOrd="0" presId="urn:microsoft.com/office/officeart/2008/layout/LinedList"/>
    <dgm:cxn modelId="{AA4EC59F-449C-4BAB-A36B-5A5782C00D7D}" type="presOf" srcId="{1C78FC2F-394D-4482-ACBC-F26430327424}" destId="{8BEAA2B4-68FB-4DB4-8CD3-F633A87FE654}" srcOrd="0" destOrd="0" presId="urn:microsoft.com/office/officeart/2008/layout/LinedList"/>
    <dgm:cxn modelId="{2A7CFBBD-3211-4EDA-9C8B-79DCBA850789}" srcId="{DD2BAC66-B42E-4C56-A8A4-F4EBEA4B5AF3}" destId="{1C78FC2F-394D-4482-ACBC-F26430327424}" srcOrd="2" destOrd="0" parTransId="{C9D05C49-2AD8-4317-93A4-A1DB6B773C2C}" sibTransId="{C581458F-B5CD-4A71-941C-2563D6CAEC9F}"/>
    <dgm:cxn modelId="{21E9D0BF-557D-4675-8F21-E8BFBC59954D}" type="presOf" srcId="{984E8B17-FCF5-485A-AD44-34F0A88D24C8}" destId="{179FDF6E-787B-456F-B553-AB2186AC6671}" srcOrd="0" destOrd="0" presId="urn:microsoft.com/office/officeart/2008/layout/LinedList"/>
    <dgm:cxn modelId="{28ED3BE1-0D7B-4751-96AA-C35D73C61DA4}" type="presOf" srcId="{AEB86C2A-CAB6-4DB5-8E11-2D85522F2A16}" destId="{E210666D-C58C-4294-B706-B6C12CEDBC14}" srcOrd="0" destOrd="0" presId="urn:microsoft.com/office/officeart/2008/layout/LinedList"/>
    <dgm:cxn modelId="{E457E0ED-17C3-4708-B4DD-C369B1DF9229}" type="presOf" srcId="{DD2BAC66-B42E-4C56-A8A4-F4EBEA4B5AF3}" destId="{6E5B5C23-A585-4E3E-B742-8EE81FCD9505}" srcOrd="0" destOrd="0" presId="urn:microsoft.com/office/officeart/2008/layout/LinedList"/>
    <dgm:cxn modelId="{C206A1FF-9F92-4262-B53F-3FC958D782C4}" srcId="{DD2BAC66-B42E-4C56-A8A4-F4EBEA4B5AF3}" destId="{4A9BBFF6-B088-42E2-A226-897C62E3DE1B}" srcOrd="3" destOrd="0" parTransId="{EE3753D7-0C09-4ABC-90E3-3586C658FB2E}" sibTransId="{55CEDC0A-1C65-4DA1-9ED9-F5B7076F11F7}"/>
    <dgm:cxn modelId="{C2B74454-69F8-4D40-9EF6-58156C434665}" type="presParOf" srcId="{6E5B5C23-A585-4E3E-B742-8EE81FCD9505}" destId="{4B93AABF-1E14-4FC5-B763-EC12E516DB58}" srcOrd="0" destOrd="0" presId="urn:microsoft.com/office/officeart/2008/layout/LinedList"/>
    <dgm:cxn modelId="{1BB4E8D3-410C-4E8A-8C04-AEE615158549}" type="presParOf" srcId="{6E5B5C23-A585-4E3E-B742-8EE81FCD9505}" destId="{4F68C93D-4B86-4F46-BFCE-BA9916887FEC}" srcOrd="1" destOrd="0" presId="urn:microsoft.com/office/officeart/2008/layout/LinedList"/>
    <dgm:cxn modelId="{D8701DAD-3361-46D1-B086-3F8072B58B5D}" type="presParOf" srcId="{4F68C93D-4B86-4F46-BFCE-BA9916887FEC}" destId="{51324C12-213F-49F6-A45F-8F0F07DDF395}" srcOrd="0" destOrd="0" presId="urn:microsoft.com/office/officeart/2008/layout/LinedList"/>
    <dgm:cxn modelId="{90F97B82-9A7B-444D-83FF-B8250E35EA70}" type="presParOf" srcId="{4F68C93D-4B86-4F46-BFCE-BA9916887FEC}" destId="{EE979DDA-BDFF-41AF-BCC5-2AF1659293C5}" srcOrd="1" destOrd="0" presId="urn:microsoft.com/office/officeart/2008/layout/LinedList"/>
    <dgm:cxn modelId="{B61C96BD-79BE-45F4-873C-7B5D3C823DF1}" type="presParOf" srcId="{6E5B5C23-A585-4E3E-B742-8EE81FCD9505}" destId="{0DDEEC1F-ED6C-44D0-90A2-906E5F4B9418}" srcOrd="2" destOrd="0" presId="urn:microsoft.com/office/officeart/2008/layout/LinedList"/>
    <dgm:cxn modelId="{0CDBC62A-3B10-4BA3-ADDD-538379882A38}" type="presParOf" srcId="{6E5B5C23-A585-4E3E-B742-8EE81FCD9505}" destId="{353D1550-86CD-4204-9AD8-422D116653DB}" srcOrd="3" destOrd="0" presId="urn:microsoft.com/office/officeart/2008/layout/LinedList"/>
    <dgm:cxn modelId="{F06B1F21-2D4F-408C-9327-EC9309EAAB0F}" type="presParOf" srcId="{353D1550-86CD-4204-9AD8-422D116653DB}" destId="{E210666D-C58C-4294-B706-B6C12CEDBC14}" srcOrd="0" destOrd="0" presId="urn:microsoft.com/office/officeart/2008/layout/LinedList"/>
    <dgm:cxn modelId="{74A6BA59-2A91-42E2-84E8-AB2240CC606F}" type="presParOf" srcId="{353D1550-86CD-4204-9AD8-422D116653DB}" destId="{D1B3CE8E-BAB0-4237-8381-EC160D4AC370}" srcOrd="1" destOrd="0" presId="urn:microsoft.com/office/officeart/2008/layout/LinedList"/>
    <dgm:cxn modelId="{EF574483-C1EB-4EF8-87FC-04E2B5E6C32C}" type="presParOf" srcId="{6E5B5C23-A585-4E3E-B742-8EE81FCD9505}" destId="{983B52A3-AB93-4F85-99E0-2F2ED572CE71}" srcOrd="4" destOrd="0" presId="urn:microsoft.com/office/officeart/2008/layout/LinedList"/>
    <dgm:cxn modelId="{52FCDA19-7E89-40BC-85FF-21A8DA20FD0B}" type="presParOf" srcId="{6E5B5C23-A585-4E3E-B742-8EE81FCD9505}" destId="{18516639-6A98-4FD6-A6C4-05144342D102}" srcOrd="5" destOrd="0" presId="urn:microsoft.com/office/officeart/2008/layout/LinedList"/>
    <dgm:cxn modelId="{6EEBEB59-04D3-46CF-9F1F-EB2712DF92C5}" type="presParOf" srcId="{18516639-6A98-4FD6-A6C4-05144342D102}" destId="{8BEAA2B4-68FB-4DB4-8CD3-F633A87FE654}" srcOrd="0" destOrd="0" presId="urn:microsoft.com/office/officeart/2008/layout/LinedList"/>
    <dgm:cxn modelId="{50829ADC-3337-4197-B3D1-B2E80AC0265E}" type="presParOf" srcId="{18516639-6A98-4FD6-A6C4-05144342D102}" destId="{2EBA608D-1DC6-4A11-88F7-D23472047D85}" srcOrd="1" destOrd="0" presId="urn:microsoft.com/office/officeart/2008/layout/LinedList"/>
    <dgm:cxn modelId="{C89F365D-6AE1-4678-8B42-B390CE43FE88}" type="presParOf" srcId="{6E5B5C23-A585-4E3E-B742-8EE81FCD9505}" destId="{C37BE726-F0C8-46D7-A7FA-E26EDAEA6355}" srcOrd="6" destOrd="0" presId="urn:microsoft.com/office/officeart/2008/layout/LinedList"/>
    <dgm:cxn modelId="{3B2DB013-9929-4EC8-B7D8-71BCD49D961D}" type="presParOf" srcId="{6E5B5C23-A585-4E3E-B742-8EE81FCD9505}" destId="{DC0B4FBA-5908-4F59-93BA-7709528C7B03}" srcOrd="7" destOrd="0" presId="urn:microsoft.com/office/officeart/2008/layout/LinedList"/>
    <dgm:cxn modelId="{0A757F14-6F73-465E-9B61-60AF37EFEC39}" type="presParOf" srcId="{DC0B4FBA-5908-4F59-93BA-7709528C7B03}" destId="{0D1FD06E-FF0B-42C8-8DC7-7D7DFAF2D060}" srcOrd="0" destOrd="0" presId="urn:microsoft.com/office/officeart/2008/layout/LinedList"/>
    <dgm:cxn modelId="{5F357DDD-5728-481D-B923-CD1D21310F18}" type="presParOf" srcId="{DC0B4FBA-5908-4F59-93BA-7709528C7B03}" destId="{8C521B1F-8DE3-4309-8A8F-C0E3EC7BACB4}" srcOrd="1" destOrd="0" presId="urn:microsoft.com/office/officeart/2008/layout/LinedList"/>
    <dgm:cxn modelId="{02B4CFB9-E8C7-4F04-A0E6-29A18487A62C}" type="presParOf" srcId="{6E5B5C23-A585-4E3E-B742-8EE81FCD9505}" destId="{21432D11-79C2-4D4D-964A-4A5788CE87EA}" srcOrd="8" destOrd="0" presId="urn:microsoft.com/office/officeart/2008/layout/LinedList"/>
    <dgm:cxn modelId="{F1CA0608-81D9-4727-A33C-4A7B7C4097BE}" type="presParOf" srcId="{6E5B5C23-A585-4E3E-B742-8EE81FCD9505}" destId="{AAADE728-2BA3-452C-927E-F166A1A49C80}" srcOrd="9" destOrd="0" presId="urn:microsoft.com/office/officeart/2008/layout/LinedList"/>
    <dgm:cxn modelId="{01052E35-AE68-458E-8228-CC87EA3FE538}" type="presParOf" srcId="{AAADE728-2BA3-452C-927E-F166A1A49C80}" destId="{179FDF6E-787B-456F-B553-AB2186AC6671}" srcOrd="0" destOrd="0" presId="urn:microsoft.com/office/officeart/2008/layout/LinedList"/>
    <dgm:cxn modelId="{3F25CADB-2BD6-4D9C-ABFA-B01DA51EF8CE}" type="presParOf" srcId="{AAADE728-2BA3-452C-927E-F166A1A49C80}" destId="{87EB904E-FB42-4434-A1BE-1507FCB0EE3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A8D4FE-6323-4623-9E26-851D77513B0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412102-5ADB-4FF4-B1A3-A499AC555392}">
      <dgm:prSet/>
      <dgm:spPr/>
      <dgm:t>
        <a:bodyPr/>
        <a:lstStyle/>
        <a:p>
          <a:pPr>
            <a:lnSpc>
              <a:spcPct val="100000"/>
            </a:lnSpc>
          </a:pPr>
          <a:r>
            <a:rPr lang="en-US"/>
            <a:t>Basic Machine Learning Algorithm</a:t>
          </a:r>
        </a:p>
      </dgm:t>
    </dgm:pt>
    <dgm:pt modelId="{B3A1C627-CC18-455A-BE8A-961869C6F782}" type="parTrans" cxnId="{F644B33D-052D-49C4-BFE0-914090B7133F}">
      <dgm:prSet/>
      <dgm:spPr/>
      <dgm:t>
        <a:bodyPr/>
        <a:lstStyle/>
        <a:p>
          <a:endParaRPr lang="en-US"/>
        </a:p>
      </dgm:t>
    </dgm:pt>
    <dgm:pt modelId="{BD0A69EF-D534-4637-9E61-FDB9A7D27367}" type="sibTrans" cxnId="{F644B33D-052D-49C4-BFE0-914090B7133F}">
      <dgm:prSet/>
      <dgm:spPr/>
      <dgm:t>
        <a:bodyPr/>
        <a:lstStyle/>
        <a:p>
          <a:endParaRPr lang="en-US"/>
        </a:p>
      </dgm:t>
    </dgm:pt>
    <dgm:pt modelId="{6615F532-59CF-45FF-BFCC-19D7B7BF2650}">
      <dgm:prSet/>
      <dgm:spPr/>
      <dgm:t>
        <a:bodyPr/>
        <a:lstStyle/>
        <a:p>
          <a:pPr>
            <a:lnSpc>
              <a:spcPct val="100000"/>
            </a:lnSpc>
          </a:pPr>
          <a:r>
            <a:rPr lang="en-US"/>
            <a:t>Multiple Branched if conditions that lead to the outcome</a:t>
          </a:r>
        </a:p>
      </dgm:t>
    </dgm:pt>
    <dgm:pt modelId="{0787479B-0C26-4A8F-80F7-420D08E53AA5}" type="parTrans" cxnId="{6CF759EE-B6BC-4BED-8213-AE9C742A62F9}">
      <dgm:prSet/>
      <dgm:spPr/>
      <dgm:t>
        <a:bodyPr/>
        <a:lstStyle/>
        <a:p>
          <a:endParaRPr lang="en-US"/>
        </a:p>
      </dgm:t>
    </dgm:pt>
    <dgm:pt modelId="{30F0945C-3B65-480E-AB43-5FCCDC65B882}" type="sibTrans" cxnId="{6CF759EE-B6BC-4BED-8213-AE9C742A62F9}">
      <dgm:prSet/>
      <dgm:spPr/>
      <dgm:t>
        <a:bodyPr/>
        <a:lstStyle/>
        <a:p>
          <a:endParaRPr lang="en-US"/>
        </a:p>
      </dgm:t>
    </dgm:pt>
    <dgm:pt modelId="{4F08D697-5F5A-4C66-A93D-E66BA1D8F983}">
      <dgm:prSet/>
      <dgm:spPr/>
      <dgm:t>
        <a:bodyPr/>
        <a:lstStyle/>
        <a:p>
          <a:pPr>
            <a:lnSpc>
              <a:spcPct val="100000"/>
            </a:lnSpc>
          </a:pPr>
          <a:r>
            <a:rPr lang="en-US"/>
            <a:t>Supervised </a:t>
          </a:r>
        </a:p>
      </dgm:t>
    </dgm:pt>
    <dgm:pt modelId="{02AA3B6C-3738-4CF6-9F51-C538829648D3}" type="parTrans" cxnId="{FB7C439F-DDB6-4764-A909-02BA76EEAE01}">
      <dgm:prSet/>
      <dgm:spPr/>
      <dgm:t>
        <a:bodyPr/>
        <a:lstStyle/>
        <a:p>
          <a:endParaRPr lang="en-US"/>
        </a:p>
      </dgm:t>
    </dgm:pt>
    <dgm:pt modelId="{BEEA2E8B-0CB6-4EBD-966F-C9E620561018}" type="sibTrans" cxnId="{FB7C439F-DDB6-4764-A909-02BA76EEAE01}">
      <dgm:prSet/>
      <dgm:spPr/>
      <dgm:t>
        <a:bodyPr/>
        <a:lstStyle/>
        <a:p>
          <a:endParaRPr lang="en-US"/>
        </a:p>
      </dgm:t>
    </dgm:pt>
    <dgm:pt modelId="{7BCF75D4-039E-4CA0-9338-B6742C568775}" type="pres">
      <dgm:prSet presAssocID="{A5A8D4FE-6323-4623-9E26-851D77513B0D}" presName="root" presStyleCnt="0">
        <dgm:presLayoutVars>
          <dgm:dir/>
          <dgm:resizeHandles val="exact"/>
        </dgm:presLayoutVars>
      </dgm:prSet>
      <dgm:spPr/>
    </dgm:pt>
    <dgm:pt modelId="{983E515F-0B49-45C0-9CD2-5EC66AE88B91}" type="pres">
      <dgm:prSet presAssocID="{B7412102-5ADB-4FF4-B1A3-A499AC555392}" presName="compNode" presStyleCnt="0"/>
      <dgm:spPr/>
    </dgm:pt>
    <dgm:pt modelId="{34A1C116-BAE6-4864-9770-915F8E3D6B78}" type="pres">
      <dgm:prSet presAssocID="{B7412102-5ADB-4FF4-B1A3-A499AC555392}" presName="bgRect" presStyleLbl="bgShp" presStyleIdx="0" presStyleCnt="3"/>
      <dgm:spPr/>
    </dgm:pt>
    <dgm:pt modelId="{A47A630A-ED77-4418-836E-C5D82CA312F2}" type="pres">
      <dgm:prSet presAssocID="{B7412102-5ADB-4FF4-B1A3-A499AC5553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61BEB1C-83F4-4510-9BCA-0CC95F283BBD}" type="pres">
      <dgm:prSet presAssocID="{B7412102-5ADB-4FF4-B1A3-A499AC555392}" presName="spaceRect" presStyleCnt="0"/>
      <dgm:spPr/>
    </dgm:pt>
    <dgm:pt modelId="{01E5B6C7-A3EC-41AB-9858-F1B7407ACD5B}" type="pres">
      <dgm:prSet presAssocID="{B7412102-5ADB-4FF4-B1A3-A499AC555392}" presName="parTx" presStyleLbl="revTx" presStyleIdx="0" presStyleCnt="3">
        <dgm:presLayoutVars>
          <dgm:chMax val="0"/>
          <dgm:chPref val="0"/>
        </dgm:presLayoutVars>
      </dgm:prSet>
      <dgm:spPr/>
    </dgm:pt>
    <dgm:pt modelId="{6A827534-7DDD-4076-B21C-4F32D57A2201}" type="pres">
      <dgm:prSet presAssocID="{BD0A69EF-D534-4637-9E61-FDB9A7D27367}" presName="sibTrans" presStyleCnt="0"/>
      <dgm:spPr/>
    </dgm:pt>
    <dgm:pt modelId="{7C4B1320-4B78-4B83-9E6F-C36DBA2771ED}" type="pres">
      <dgm:prSet presAssocID="{6615F532-59CF-45FF-BFCC-19D7B7BF2650}" presName="compNode" presStyleCnt="0"/>
      <dgm:spPr/>
    </dgm:pt>
    <dgm:pt modelId="{8A8A8DDF-4D9C-405E-9AA0-58EFAFBABB5F}" type="pres">
      <dgm:prSet presAssocID="{6615F532-59CF-45FF-BFCC-19D7B7BF2650}" presName="bgRect" presStyleLbl="bgShp" presStyleIdx="1" presStyleCnt="3"/>
      <dgm:spPr/>
    </dgm:pt>
    <dgm:pt modelId="{F22AB9ED-3506-404E-9AE2-F0EB716A3023}" type="pres">
      <dgm:prSet presAssocID="{6615F532-59CF-45FF-BFCC-19D7B7BF26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8B2C49E-C97D-4111-BBE1-119B6306B8B2}" type="pres">
      <dgm:prSet presAssocID="{6615F532-59CF-45FF-BFCC-19D7B7BF2650}" presName="spaceRect" presStyleCnt="0"/>
      <dgm:spPr/>
    </dgm:pt>
    <dgm:pt modelId="{D920ADB9-E3F8-4B53-A3FE-11C3EB6BF9FB}" type="pres">
      <dgm:prSet presAssocID="{6615F532-59CF-45FF-BFCC-19D7B7BF2650}" presName="parTx" presStyleLbl="revTx" presStyleIdx="1" presStyleCnt="3">
        <dgm:presLayoutVars>
          <dgm:chMax val="0"/>
          <dgm:chPref val="0"/>
        </dgm:presLayoutVars>
      </dgm:prSet>
      <dgm:spPr/>
    </dgm:pt>
    <dgm:pt modelId="{554812D6-5367-4EED-88BD-820E940D3C74}" type="pres">
      <dgm:prSet presAssocID="{30F0945C-3B65-480E-AB43-5FCCDC65B882}" presName="sibTrans" presStyleCnt="0"/>
      <dgm:spPr/>
    </dgm:pt>
    <dgm:pt modelId="{32921B16-D0B7-4CC2-B6B9-B89BED77D4F3}" type="pres">
      <dgm:prSet presAssocID="{4F08D697-5F5A-4C66-A93D-E66BA1D8F983}" presName="compNode" presStyleCnt="0"/>
      <dgm:spPr/>
    </dgm:pt>
    <dgm:pt modelId="{76E01368-F395-4FD2-B032-ED398DDC6731}" type="pres">
      <dgm:prSet presAssocID="{4F08D697-5F5A-4C66-A93D-E66BA1D8F983}" presName="bgRect" presStyleLbl="bgShp" presStyleIdx="2" presStyleCnt="3"/>
      <dgm:spPr/>
    </dgm:pt>
    <dgm:pt modelId="{5566E1EA-BD38-4C59-ACBE-E654FED474DB}" type="pres">
      <dgm:prSet presAssocID="{4F08D697-5F5A-4C66-A93D-E66BA1D8F9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F5457D40-6D33-48BA-988F-4243AFEBDD8D}" type="pres">
      <dgm:prSet presAssocID="{4F08D697-5F5A-4C66-A93D-E66BA1D8F983}" presName="spaceRect" presStyleCnt="0"/>
      <dgm:spPr/>
    </dgm:pt>
    <dgm:pt modelId="{03886ECE-E30D-4FA3-8076-26C8270218B8}" type="pres">
      <dgm:prSet presAssocID="{4F08D697-5F5A-4C66-A93D-E66BA1D8F983}" presName="parTx" presStyleLbl="revTx" presStyleIdx="2" presStyleCnt="3">
        <dgm:presLayoutVars>
          <dgm:chMax val="0"/>
          <dgm:chPref val="0"/>
        </dgm:presLayoutVars>
      </dgm:prSet>
      <dgm:spPr/>
    </dgm:pt>
  </dgm:ptLst>
  <dgm:cxnLst>
    <dgm:cxn modelId="{F644B33D-052D-49C4-BFE0-914090B7133F}" srcId="{A5A8D4FE-6323-4623-9E26-851D77513B0D}" destId="{B7412102-5ADB-4FF4-B1A3-A499AC555392}" srcOrd="0" destOrd="0" parTransId="{B3A1C627-CC18-455A-BE8A-961869C6F782}" sibTransId="{BD0A69EF-D534-4637-9E61-FDB9A7D27367}"/>
    <dgm:cxn modelId="{FB7C439F-DDB6-4764-A909-02BA76EEAE01}" srcId="{A5A8D4FE-6323-4623-9E26-851D77513B0D}" destId="{4F08D697-5F5A-4C66-A93D-E66BA1D8F983}" srcOrd="2" destOrd="0" parTransId="{02AA3B6C-3738-4CF6-9F51-C538829648D3}" sibTransId="{BEEA2E8B-0CB6-4EBD-966F-C9E620561018}"/>
    <dgm:cxn modelId="{245C8AAA-3181-43C0-BB44-0FD5B83FEDAC}" type="presOf" srcId="{B7412102-5ADB-4FF4-B1A3-A499AC555392}" destId="{01E5B6C7-A3EC-41AB-9858-F1B7407ACD5B}" srcOrd="0" destOrd="0" presId="urn:microsoft.com/office/officeart/2018/2/layout/IconVerticalSolidList"/>
    <dgm:cxn modelId="{996532B0-3DA4-42CF-9AAD-CEEA9BF8A09F}" type="presOf" srcId="{6615F532-59CF-45FF-BFCC-19D7B7BF2650}" destId="{D920ADB9-E3F8-4B53-A3FE-11C3EB6BF9FB}" srcOrd="0" destOrd="0" presId="urn:microsoft.com/office/officeart/2018/2/layout/IconVerticalSolidList"/>
    <dgm:cxn modelId="{2108C1B9-A766-41AD-96D2-3707E5890AB1}" type="presOf" srcId="{4F08D697-5F5A-4C66-A93D-E66BA1D8F983}" destId="{03886ECE-E30D-4FA3-8076-26C8270218B8}" srcOrd="0" destOrd="0" presId="urn:microsoft.com/office/officeart/2018/2/layout/IconVerticalSolidList"/>
    <dgm:cxn modelId="{97EDA7DB-AE28-43B2-B1FA-CCB1BA8697C9}" type="presOf" srcId="{A5A8D4FE-6323-4623-9E26-851D77513B0D}" destId="{7BCF75D4-039E-4CA0-9338-B6742C568775}" srcOrd="0" destOrd="0" presId="urn:microsoft.com/office/officeart/2018/2/layout/IconVerticalSolidList"/>
    <dgm:cxn modelId="{6CF759EE-B6BC-4BED-8213-AE9C742A62F9}" srcId="{A5A8D4FE-6323-4623-9E26-851D77513B0D}" destId="{6615F532-59CF-45FF-BFCC-19D7B7BF2650}" srcOrd="1" destOrd="0" parTransId="{0787479B-0C26-4A8F-80F7-420D08E53AA5}" sibTransId="{30F0945C-3B65-480E-AB43-5FCCDC65B882}"/>
    <dgm:cxn modelId="{4E9DB1D0-78BF-4115-9443-39A30BB1C2D1}" type="presParOf" srcId="{7BCF75D4-039E-4CA0-9338-B6742C568775}" destId="{983E515F-0B49-45C0-9CD2-5EC66AE88B91}" srcOrd="0" destOrd="0" presId="urn:microsoft.com/office/officeart/2018/2/layout/IconVerticalSolidList"/>
    <dgm:cxn modelId="{89ED3D35-0ABD-4782-B22F-BC0B35121701}" type="presParOf" srcId="{983E515F-0B49-45C0-9CD2-5EC66AE88B91}" destId="{34A1C116-BAE6-4864-9770-915F8E3D6B78}" srcOrd="0" destOrd="0" presId="urn:microsoft.com/office/officeart/2018/2/layout/IconVerticalSolidList"/>
    <dgm:cxn modelId="{EDE57EB3-CC69-468B-984E-EE10A189D396}" type="presParOf" srcId="{983E515F-0B49-45C0-9CD2-5EC66AE88B91}" destId="{A47A630A-ED77-4418-836E-C5D82CA312F2}" srcOrd="1" destOrd="0" presId="urn:microsoft.com/office/officeart/2018/2/layout/IconVerticalSolidList"/>
    <dgm:cxn modelId="{B90DA2B2-91ED-4E8E-829A-70EC36E0EAA0}" type="presParOf" srcId="{983E515F-0B49-45C0-9CD2-5EC66AE88B91}" destId="{061BEB1C-83F4-4510-9BCA-0CC95F283BBD}" srcOrd="2" destOrd="0" presId="urn:microsoft.com/office/officeart/2018/2/layout/IconVerticalSolidList"/>
    <dgm:cxn modelId="{524825B1-7AA4-44D3-AC80-67C3FFA2D403}" type="presParOf" srcId="{983E515F-0B49-45C0-9CD2-5EC66AE88B91}" destId="{01E5B6C7-A3EC-41AB-9858-F1B7407ACD5B}" srcOrd="3" destOrd="0" presId="urn:microsoft.com/office/officeart/2018/2/layout/IconVerticalSolidList"/>
    <dgm:cxn modelId="{205E6C05-AB6C-450C-8114-685DD1BF991B}" type="presParOf" srcId="{7BCF75D4-039E-4CA0-9338-B6742C568775}" destId="{6A827534-7DDD-4076-B21C-4F32D57A2201}" srcOrd="1" destOrd="0" presId="urn:microsoft.com/office/officeart/2018/2/layout/IconVerticalSolidList"/>
    <dgm:cxn modelId="{D8CDE383-19D0-49BE-80B2-8FC091B5551C}" type="presParOf" srcId="{7BCF75D4-039E-4CA0-9338-B6742C568775}" destId="{7C4B1320-4B78-4B83-9E6F-C36DBA2771ED}" srcOrd="2" destOrd="0" presId="urn:microsoft.com/office/officeart/2018/2/layout/IconVerticalSolidList"/>
    <dgm:cxn modelId="{F7DA5DEE-0443-4D7E-9634-226BE2F2EA0A}" type="presParOf" srcId="{7C4B1320-4B78-4B83-9E6F-C36DBA2771ED}" destId="{8A8A8DDF-4D9C-405E-9AA0-58EFAFBABB5F}" srcOrd="0" destOrd="0" presId="urn:microsoft.com/office/officeart/2018/2/layout/IconVerticalSolidList"/>
    <dgm:cxn modelId="{835EBB5E-6D87-4CAB-8684-3DBD3307A362}" type="presParOf" srcId="{7C4B1320-4B78-4B83-9E6F-C36DBA2771ED}" destId="{F22AB9ED-3506-404E-9AE2-F0EB716A3023}" srcOrd="1" destOrd="0" presId="urn:microsoft.com/office/officeart/2018/2/layout/IconVerticalSolidList"/>
    <dgm:cxn modelId="{5BB7CD33-060E-484C-99E4-CEBFADC499E2}" type="presParOf" srcId="{7C4B1320-4B78-4B83-9E6F-C36DBA2771ED}" destId="{A8B2C49E-C97D-4111-BBE1-119B6306B8B2}" srcOrd="2" destOrd="0" presId="urn:microsoft.com/office/officeart/2018/2/layout/IconVerticalSolidList"/>
    <dgm:cxn modelId="{30ECC2F8-2098-4FC6-B70F-3137D01BCA7B}" type="presParOf" srcId="{7C4B1320-4B78-4B83-9E6F-C36DBA2771ED}" destId="{D920ADB9-E3F8-4B53-A3FE-11C3EB6BF9FB}" srcOrd="3" destOrd="0" presId="urn:microsoft.com/office/officeart/2018/2/layout/IconVerticalSolidList"/>
    <dgm:cxn modelId="{125AF282-A4F4-4775-8DDF-ACC6554732D0}" type="presParOf" srcId="{7BCF75D4-039E-4CA0-9338-B6742C568775}" destId="{554812D6-5367-4EED-88BD-820E940D3C74}" srcOrd="3" destOrd="0" presId="urn:microsoft.com/office/officeart/2018/2/layout/IconVerticalSolidList"/>
    <dgm:cxn modelId="{9C8A4B44-682C-43F5-B7CC-B590F7E85F74}" type="presParOf" srcId="{7BCF75D4-039E-4CA0-9338-B6742C568775}" destId="{32921B16-D0B7-4CC2-B6B9-B89BED77D4F3}" srcOrd="4" destOrd="0" presId="urn:microsoft.com/office/officeart/2018/2/layout/IconVerticalSolidList"/>
    <dgm:cxn modelId="{ABFA3AFA-0CE9-4527-AD93-0776BA47B4F2}" type="presParOf" srcId="{32921B16-D0B7-4CC2-B6B9-B89BED77D4F3}" destId="{76E01368-F395-4FD2-B032-ED398DDC6731}" srcOrd="0" destOrd="0" presId="urn:microsoft.com/office/officeart/2018/2/layout/IconVerticalSolidList"/>
    <dgm:cxn modelId="{187D2518-E587-455A-9668-0BD58BA10099}" type="presParOf" srcId="{32921B16-D0B7-4CC2-B6B9-B89BED77D4F3}" destId="{5566E1EA-BD38-4C59-ACBE-E654FED474DB}" srcOrd="1" destOrd="0" presId="urn:microsoft.com/office/officeart/2018/2/layout/IconVerticalSolidList"/>
    <dgm:cxn modelId="{F2F38729-DA08-4DA7-B66B-153EC865592F}" type="presParOf" srcId="{32921B16-D0B7-4CC2-B6B9-B89BED77D4F3}" destId="{F5457D40-6D33-48BA-988F-4243AFEBDD8D}" srcOrd="2" destOrd="0" presId="urn:microsoft.com/office/officeart/2018/2/layout/IconVerticalSolidList"/>
    <dgm:cxn modelId="{40C09C2D-876C-4FAB-9720-1F96D9872F8F}" type="presParOf" srcId="{32921B16-D0B7-4CC2-B6B9-B89BED77D4F3}" destId="{03886ECE-E30D-4FA3-8076-26C8270218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DB718-B4B4-405D-94C5-6E45913BF1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45AF96-A062-4F3D-8D59-ABBB7C8986BE}">
      <dgm:prSet/>
      <dgm:spPr/>
      <dgm:t>
        <a:bodyPr/>
        <a:lstStyle/>
        <a:p>
          <a:r>
            <a:rPr lang="en-US"/>
            <a:t>Sophisticated and advanced algorithm</a:t>
          </a:r>
        </a:p>
      </dgm:t>
    </dgm:pt>
    <dgm:pt modelId="{C82E019D-8E9A-4D42-BAF8-DD0D95E7145C}" type="parTrans" cxnId="{5DCD4967-5C51-4F05-935B-C90FE08ED7C8}">
      <dgm:prSet/>
      <dgm:spPr/>
      <dgm:t>
        <a:bodyPr/>
        <a:lstStyle/>
        <a:p>
          <a:endParaRPr lang="en-US"/>
        </a:p>
      </dgm:t>
    </dgm:pt>
    <dgm:pt modelId="{D7699E5C-89A4-4568-9E7F-12A38048BB60}" type="sibTrans" cxnId="{5DCD4967-5C51-4F05-935B-C90FE08ED7C8}">
      <dgm:prSet/>
      <dgm:spPr/>
      <dgm:t>
        <a:bodyPr/>
        <a:lstStyle/>
        <a:p>
          <a:endParaRPr lang="en-US"/>
        </a:p>
      </dgm:t>
    </dgm:pt>
    <dgm:pt modelId="{E85DC501-E553-4202-86F9-5382F1699B8D}">
      <dgm:prSet/>
      <dgm:spPr/>
      <dgm:t>
        <a:bodyPr/>
        <a:lstStyle/>
        <a:p>
          <a:r>
            <a:rPr lang="en-US"/>
            <a:t>Supervised and Flexible</a:t>
          </a:r>
        </a:p>
      </dgm:t>
    </dgm:pt>
    <dgm:pt modelId="{418BD779-6B85-4CB0-9B62-D0764DD8E4C2}" type="parTrans" cxnId="{ED0B549D-7C36-4CA7-B22B-A4400485F520}">
      <dgm:prSet/>
      <dgm:spPr/>
      <dgm:t>
        <a:bodyPr/>
        <a:lstStyle/>
        <a:p>
          <a:endParaRPr lang="en-US"/>
        </a:p>
      </dgm:t>
    </dgm:pt>
    <dgm:pt modelId="{8DF5C429-A478-40FE-AC8B-75D65A39A262}" type="sibTrans" cxnId="{ED0B549D-7C36-4CA7-B22B-A4400485F520}">
      <dgm:prSet/>
      <dgm:spPr/>
      <dgm:t>
        <a:bodyPr/>
        <a:lstStyle/>
        <a:p>
          <a:endParaRPr lang="en-US"/>
        </a:p>
      </dgm:t>
    </dgm:pt>
    <dgm:pt modelId="{B97BFA43-6B31-4297-A9E9-7571BB28A611}">
      <dgm:prSet/>
      <dgm:spPr/>
      <dgm:t>
        <a:bodyPr/>
        <a:lstStyle/>
        <a:p>
          <a:r>
            <a:rPr lang="en-US"/>
            <a:t>Creates a forest of many binary decision trees</a:t>
          </a:r>
        </a:p>
      </dgm:t>
    </dgm:pt>
    <dgm:pt modelId="{04DBD00C-3B1B-4C7F-8FD7-36D02021BE65}" type="parTrans" cxnId="{3C498E28-5782-4A80-BA73-A906362192B7}">
      <dgm:prSet/>
      <dgm:spPr/>
      <dgm:t>
        <a:bodyPr/>
        <a:lstStyle/>
        <a:p>
          <a:endParaRPr lang="en-US"/>
        </a:p>
      </dgm:t>
    </dgm:pt>
    <dgm:pt modelId="{974E3095-36A0-4ED5-B53D-62B372E3E305}" type="sibTrans" cxnId="{3C498E28-5782-4A80-BA73-A906362192B7}">
      <dgm:prSet/>
      <dgm:spPr/>
      <dgm:t>
        <a:bodyPr/>
        <a:lstStyle/>
        <a:p>
          <a:endParaRPr lang="en-US"/>
        </a:p>
      </dgm:t>
    </dgm:pt>
    <dgm:pt modelId="{F8A3CC62-EFFB-478A-BFCE-AB5C63121802}">
      <dgm:prSet/>
      <dgm:spPr/>
      <dgm:t>
        <a:bodyPr/>
        <a:lstStyle/>
        <a:p>
          <a:r>
            <a:rPr lang="en-US"/>
            <a:t>Each test entry traveses till terminal node of each tree</a:t>
          </a:r>
        </a:p>
      </dgm:t>
    </dgm:pt>
    <dgm:pt modelId="{5B93556E-8EDF-47E6-85F6-75AB78C20632}" type="parTrans" cxnId="{117FD5B6-ADCC-45D8-ABB5-BA61A3B4405A}">
      <dgm:prSet/>
      <dgm:spPr/>
      <dgm:t>
        <a:bodyPr/>
        <a:lstStyle/>
        <a:p>
          <a:endParaRPr lang="en-US"/>
        </a:p>
      </dgm:t>
    </dgm:pt>
    <dgm:pt modelId="{0CDE85A1-0D84-4553-90E1-D1310350E81C}" type="sibTrans" cxnId="{117FD5B6-ADCC-45D8-ABB5-BA61A3B4405A}">
      <dgm:prSet/>
      <dgm:spPr/>
      <dgm:t>
        <a:bodyPr/>
        <a:lstStyle/>
        <a:p>
          <a:endParaRPr lang="en-US"/>
        </a:p>
      </dgm:t>
    </dgm:pt>
    <dgm:pt modelId="{C6B6E822-4990-4E0C-96AE-DC917E3ACE90}">
      <dgm:prSet/>
      <dgm:spPr/>
      <dgm:t>
        <a:bodyPr/>
        <a:lstStyle/>
        <a:p>
          <a:r>
            <a:rPr lang="en-US"/>
            <a:t>Voting at terminal Node</a:t>
          </a:r>
        </a:p>
      </dgm:t>
    </dgm:pt>
    <dgm:pt modelId="{24468F16-29DF-4714-BDDC-9449A9010A67}" type="parTrans" cxnId="{E2A248DC-3A72-4FDD-A63E-75A71691AFD8}">
      <dgm:prSet/>
      <dgm:spPr/>
      <dgm:t>
        <a:bodyPr/>
        <a:lstStyle/>
        <a:p>
          <a:endParaRPr lang="en-US"/>
        </a:p>
      </dgm:t>
    </dgm:pt>
    <dgm:pt modelId="{31425303-50A8-426C-84BA-A78A478B1032}" type="sibTrans" cxnId="{E2A248DC-3A72-4FDD-A63E-75A71691AFD8}">
      <dgm:prSet/>
      <dgm:spPr/>
      <dgm:t>
        <a:bodyPr/>
        <a:lstStyle/>
        <a:p>
          <a:endParaRPr lang="en-US"/>
        </a:p>
      </dgm:t>
    </dgm:pt>
    <dgm:pt modelId="{F672E877-63D3-4522-A2FC-5DF1730C0F94}">
      <dgm:prSet/>
      <dgm:spPr/>
      <dgm:t>
        <a:bodyPr/>
        <a:lstStyle/>
        <a:p>
          <a:r>
            <a:rPr lang="en-US"/>
            <a:t>Proportion of “Yes”(1) to total votes (“Yes”(1) + “No”(0)) determines the Outcome</a:t>
          </a:r>
        </a:p>
      </dgm:t>
    </dgm:pt>
    <dgm:pt modelId="{5D40F4DB-14EA-4ACE-AC3B-FB388AB3A63D}" type="parTrans" cxnId="{D90D5F06-B3E7-4BA4-B959-C8D7B8EF6EAF}">
      <dgm:prSet/>
      <dgm:spPr/>
      <dgm:t>
        <a:bodyPr/>
        <a:lstStyle/>
        <a:p>
          <a:endParaRPr lang="en-US"/>
        </a:p>
      </dgm:t>
    </dgm:pt>
    <dgm:pt modelId="{830E9E31-01C3-4CE6-82B1-9BAAE85C9607}" type="sibTrans" cxnId="{D90D5F06-B3E7-4BA4-B959-C8D7B8EF6EAF}">
      <dgm:prSet/>
      <dgm:spPr/>
      <dgm:t>
        <a:bodyPr/>
        <a:lstStyle/>
        <a:p>
          <a:endParaRPr lang="en-US"/>
        </a:p>
      </dgm:t>
    </dgm:pt>
    <dgm:pt modelId="{312FC58B-9D00-4A4E-A254-8ED1AB3C7F1F}" type="pres">
      <dgm:prSet presAssocID="{603DB718-B4B4-405D-94C5-6E45913BF107}" presName="root" presStyleCnt="0">
        <dgm:presLayoutVars>
          <dgm:dir/>
          <dgm:resizeHandles val="exact"/>
        </dgm:presLayoutVars>
      </dgm:prSet>
      <dgm:spPr/>
    </dgm:pt>
    <dgm:pt modelId="{F9DED77E-C94A-445E-B14C-D0AAAF32A51E}" type="pres">
      <dgm:prSet presAssocID="{CA45AF96-A062-4F3D-8D59-ABBB7C8986BE}" presName="compNode" presStyleCnt="0"/>
      <dgm:spPr/>
    </dgm:pt>
    <dgm:pt modelId="{CF0A9254-4BED-4080-A85D-CD92188B5214}" type="pres">
      <dgm:prSet presAssocID="{CA45AF96-A062-4F3D-8D59-ABBB7C8986BE}" presName="bgRect" presStyleLbl="bgShp" presStyleIdx="0" presStyleCnt="6"/>
      <dgm:spPr/>
    </dgm:pt>
    <dgm:pt modelId="{84A99E33-5E57-44D3-BE46-95DECE2ABDE0}" type="pres">
      <dgm:prSet presAssocID="{CA45AF96-A062-4F3D-8D59-ABBB7C8986B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BDD073A2-E3AB-418C-AFEB-803C9B28B209}" type="pres">
      <dgm:prSet presAssocID="{CA45AF96-A062-4F3D-8D59-ABBB7C8986BE}" presName="spaceRect" presStyleCnt="0"/>
      <dgm:spPr/>
    </dgm:pt>
    <dgm:pt modelId="{C9EB14E1-E5A1-4D40-A163-C11560D3BED1}" type="pres">
      <dgm:prSet presAssocID="{CA45AF96-A062-4F3D-8D59-ABBB7C8986BE}" presName="parTx" presStyleLbl="revTx" presStyleIdx="0" presStyleCnt="6">
        <dgm:presLayoutVars>
          <dgm:chMax val="0"/>
          <dgm:chPref val="0"/>
        </dgm:presLayoutVars>
      </dgm:prSet>
      <dgm:spPr/>
    </dgm:pt>
    <dgm:pt modelId="{20A1ECD5-C4C7-4099-BDB1-06BCD3DB4BD3}" type="pres">
      <dgm:prSet presAssocID="{D7699E5C-89A4-4568-9E7F-12A38048BB60}" presName="sibTrans" presStyleCnt="0"/>
      <dgm:spPr/>
    </dgm:pt>
    <dgm:pt modelId="{A44A99E1-B735-424D-9A0B-2E0C7AE7A062}" type="pres">
      <dgm:prSet presAssocID="{E85DC501-E553-4202-86F9-5382F1699B8D}" presName="compNode" presStyleCnt="0"/>
      <dgm:spPr/>
    </dgm:pt>
    <dgm:pt modelId="{EBD6E0A6-DEF7-406A-9CF7-CD2937907F3F}" type="pres">
      <dgm:prSet presAssocID="{E85DC501-E553-4202-86F9-5382F1699B8D}" presName="bgRect" presStyleLbl="bgShp" presStyleIdx="1" presStyleCnt="6"/>
      <dgm:spPr/>
    </dgm:pt>
    <dgm:pt modelId="{49A15621-8D0D-42F6-8135-DA1E188D3941}" type="pres">
      <dgm:prSet presAssocID="{E85DC501-E553-4202-86F9-5382F1699B8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ymnast - Floor Routine"/>
        </a:ext>
      </dgm:extLst>
    </dgm:pt>
    <dgm:pt modelId="{B8D4D3A3-DE4E-450C-8345-F63568A629EF}" type="pres">
      <dgm:prSet presAssocID="{E85DC501-E553-4202-86F9-5382F1699B8D}" presName="spaceRect" presStyleCnt="0"/>
      <dgm:spPr/>
    </dgm:pt>
    <dgm:pt modelId="{0B8F245C-F009-40B0-A364-21A28873B592}" type="pres">
      <dgm:prSet presAssocID="{E85DC501-E553-4202-86F9-5382F1699B8D}" presName="parTx" presStyleLbl="revTx" presStyleIdx="1" presStyleCnt="6">
        <dgm:presLayoutVars>
          <dgm:chMax val="0"/>
          <dgm:chPref val="0"/>
        </dgm:presLayoutVars>
      </dgm:prSet>
      <dgm:spPr/>
    </dgm:pt>
    <dgm:pt modelId="{E38FCF7E-4BE3-4414-99AE-29918A439FD3}" type="pres">
      <dgm:prSet presAssocID="{8DF5C429-A478-40FE-AC8B-75D65A39A262}" presName="sibTrans" presStyleCnt="0"/>
      <dgm:spPr/>
    </dgm:pt>
    <dgm:pt modelId="{55D528B8-FECB-4C8B-B80D-8397B397C775}" type="pres">
      <dgm:prSet presAssocID="{B97BFA43-6B31-4297-A9E9-7571BB28A611}" presName="compNode" presStyleCnt="0"/>
      <dgm:spPr/>
    </dgm:pt>
    <dgm:pt modelId="{73323D4D-2811-43CB-B8FA-97D2CE6D9EC4}" type="pres">
      <dgm:prSet presAssocID="{B97BFA43-6B31-4297-A9E9-7571BB28A611}" presName="bgRect" presStyleLbl="bgShp" presStyleIdx="2" presStyleCnt="6"/>
      <dgm:spPr/>
    </dgm:pt>
    <dgm:pt modelId="{87EC45BD-EB08-4D71-869F-F4CADBCEEED1}" type="pres">
      <dgm:prSet presAssocID="{B97BFA43-6B31-4297-A9E9-7571BB28A61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B8E20A36-1AD7-44DB-8584-4F3250CF03E9}" type="pres">
      <dgm:prSet presAssocID="{B97BFA43-6B31-4297-A9E9-7571BB28A611}" presName="spaceRect" presStyleCnt="0"/>
      <dgm:spPr/>
    </dgm:pt>
    <dgm:pt modelId="{AEBF6584-8923-4024-94BF-4032AA62B73B}" type="pres">
      <dgm:prSet presAssocID="{B97BFA43-6B31-4297-A9E9-7571BB28A611}" presName="parTx" presStyleLbl="revTx" presStyleIdx="2" presStyleCnt="6">
        <dgm:presLayoutVars>
          <dgm:chMax val="0"/>
          <dgm:chPref val="0"/>
        </dgm:presLayoutVars>
      </dgm:prSet>
      <dgm:spPr/>
    </dgm:pt>
    <dgm:pt modelId="{CC73E538-48D9-4FFF-A9D6-8EE3AFE71801}" type="pres">
      <dgm:prSet presAssocID="{974E3095-36A0-4ED5-B53D-62B372E3E305}" presName="sibTrans" presStyleCnt="0"/>
      <dgm:spPr/>
    </dgm:pt>
    <dgm:pt modelId="{F6334F97-D5D5-4279-9F84-F39FC76F677B}" type="pres">
      <dgm:prSet presAssocID="{F8A3CC62-EFFB-478A-BFCE-AB5C63121802}" presName="compNode" presStyleCnt="0"/>
      <dgm:spPr/>
    </dgm:pt>
    <dgm:pt modelId="{4A7F63A8-19CA-4940-B907-241A1BDB03FA}" type="pres">
      <dgm:prSet presAssocID="{F8A3CC62-EFFB-478A-BFCE-AB5C63121802}" presName="bgRect" presStyleLbl="bgShp" presStyleIdx="3" presStyleCnt="6"/>
      <dgm:spPr/>
    </dgm:pt>
    <dgm:pt modelId="{0D99C541-D541-463E-9454-3139E5CE99EB}" type="pres">
      <dgm:prSet presAssocID="{F8A3CC62-EFFB-478A-BFCE-AB5C6312180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C4F187B2-D40B-429E-9008-65706792C61C}" type="pres">
      <dgm:prSet presAssocID="{F8A3CC62-EFFB-478A-BFCE-AB5C63121802}" presName="spaceRect" presStyleCnt="0"/>
      <dgm:spPr/>
    </dgm:pt>
    <dgm:pt modelId="{73460E19-C332-4AA3-AB07-13AC0EBA9300}" type="pres">
      <dgm:prSet presAssocID="{F8A3CC62-EFFB-478A-BFCE-AB5C63121802}" presName="parTx" presStyleLbl="revTx" presStyleIdx="3" presStyleCnt="6">
        <dgm:presLayoutVars>
          <dgm:chMax val="0"/>
          <dgm:chPref val="0"/>
        </dgm:presLayoutVars>
      </dgm:prSet>
      <dgm:spPr/>
    </dgm:pt>
    <dgm:pt modelId="{1385059B-7A76-46C8-86A2-0873132723C4}" type="pres">
      <dgm:prSet presAssocID="{0CDE85A1-0D84-4553-90E1-D1310350E81C}" presName="sibTrans" presStyleCnt="0"/>
      <dgm:spPr/>
    </dgm:pt>
    <dgm:pt modelId="{284A41D9-E758-46AC-B346-7D1500CA0FDB}" type="pres">
      <dgm:prSet presAssocID="{C6B6E822-4990-4E0C-96AE-DC917E3ACE90}" presName="compNode" presStyleCnt="0"/>
      <dgm:spPr/>
    </dgm:pt>
    <dgm:pt modelId="{F5E5B217-3219-4088-B437-C728EBCE89F4}" type="pres">
      <dgm:prSet presAssocID="{C6B6E822-4990-4E0C-96AE-DC917E3ACE90}" presName="bgRect" presStyleLbl="bgShp" presStyleIdx="4" presStyleCnt="6"/>
      <dgm:spPr/>
    </dgm:pt>
    <dgm:pt modelId="{0458697D-09A3-48AD-B574-82AFA27E00DB}" type="pres">
      <dgm:prSet presAssocID="{C6B6E822-4990-4E0C-96AE-DC917E3ACE9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C317D34C-D8A1-4242-8830-AAD9DA591B3B}" type="pres">
      <dgm:prSet presAssocID="{C6B6E822-4990-4E0C-96AE-DC917E3ACE90}" presName="spaceRect" presStyleCnt="0"/>
      <dgm:spPr/>
    </dgm:pt>
    <dgm:pt modelId="{8B06C1F0-19E1-40CE-AFB5-2D6B92D3B942}" type="pres">
      <dgm:prSet presAssocID="{C6B6E822-4990-4E0C-96AE-DC917E3ACE90}" presName="parTx" presStyleLbl="revTx" presStyleIdx="4" presStyleCnt="6">
        <dgm:presLayoutVars>
          <dgm:chMax val="0"/>
          <dgm:chPref val="0"/>
        </dgm:presLayoutVars>
      </dgm:prSet>
      <dgm:spPr/>
    </dgm:pt>
    <dgm:pt modelId="{E187B2F0-719C-4352-8CA4-C1AB436C4C35}" type="pres">
      <dgm:prSet presAssocID="{31425303-50A8-426C-84BA-A78A478B1032}" presName="sibTrans" presStyleCnt="0"/>
      <dgm:spPr/>
    </dgm:pt>
    <dgm:pt modelId="{BB9D0632-173C-4F17-A6D6-3D81173088C8}" type="pres">
      <dgm:prSet presAssocID="{F672E877-63D3-4522-A2FC-5DF1730C0F94}" presName="compNode" presStyleCnt="0"/>
      <dgm:spPr/>
    </dgm:pt>
    <dgm:pt modelId="{2EFC54E7-7972-462A-A11C-1ECB208EC2CF}" type="pres">
      <dgm:prSet presAssocID="{F672E877-63D3-4522-A2FC-5DF1730C0F94}" presName="bgRect" presStyleLbl="bgShp" presStyleIdx="5" presStyleCnt="6"/>
      <dgm:spPr/>
    </dgm:pt>
    <dgm:pt modelId="{EFBB72DC-CD28-48F5-BBCA-3A9C35B918FD}" type="pres">
      <dgm:prSet presAssocID="{F672E877-63D3-4522-A2FC-5DF1730C0F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7F758C3E-B2D4-462A-B31B-61D2FEFA4762}" type="pres">
      <dgm:prSet presAssocID="{F672E877-63D3-4522-A2FC-5DF1730C0F94}" presName="spaceRect" presStyleCnt="0"/>
      <dgm:spPr/>
    </dgm:pt>
    <dgm:pt modelId="{6F6E99E5-7120-456B-AABC-B326FB093D64}" type="pres">
      <dgm:prSet presAssocID="{F672E877-63D3-4522-A2FC-5DF1730C0F94}" presName="parTx" presStyleLbl="revTx" presStyleIdx="5" presStyleCnt="6">
        <dgm:presLayoutVars>
          <dgm:chMax val="0"/>
          <dgm:chPref val="0"/>
        </dgm:presLayoutVars>
      </dgm:prSet>
      <dgm:spPr/>
    </dgm:pt>
  </dgm:ptLst>
  <dgm:cxnLst>
    <dgm:cxn modelId="{D90D5F06-B3E7-4BA4-B959-C8D7B8EF6EAF}" srcId="{603DB718-B4B4-405D-94C5-6E45913BF107}" destId="{F672E877-63D3-4522-A2FC-5DF1730C0F94}" srcOrd="5" destOrd="0" parTransId="{5D40F4DB-14EA-4ACE-AC3B-FB388AB3A63D}" sibTransId="{830E9E31-01C3-4CE6-82B1-9BAAE85C9607}"/>
    <dgm:cxn modelId="{B0B9A516-B0CC-4433-9117-5D081F238DF9}" type="presOf" srcId="{F8A3CC62-EFFB-478A-BFCE-AB5C63121802}" destId="{73460E19-C332-4AA3-AB07-13AC0EBA9300}" srcOrd="0" destOrd="0" presId="urn:microsoft.com/office/officeart/2018/2/layout/IconVerticalSolidList"/>
    <dgm:cxn modelId="{7E03BA17-1E10-4EE9-9BA3-0DE69136AED2}" type="presOf" srcId="{603DB718-B4B4-405D-94C5-6E45913BF107}" destId="{312FC58B-9D00-4A4E-A254-8ED1AB3C7F1F}" srcOrd="0" destOrd="0" presId="urn:microsoft.com/office/officeart/2018/2/layout/IconVerticalSolidList"/>
    <dgm:cxn modelId="{3C498E28-5782-4A80-BA73-A906362192B7}" srcId="{603DB718-B4B4-405D-94C5-6E45913BF107}" destId="{B97BFA43-6B31-4297-A9E9-7571BB28A611}" srcOrd="2" destOrd="0" parTransId="{04DBD00C-3B1B-4C7F-8FD7-36D02021BE65}" sibTransId="{974E3095-36A0-4ED5-B53D-62B372E3E305}"/>
    <dgm:cxn modelId="{590A1F31-A3AD-4067-9568-F1E169522608}" type="presOf" srcId="{E85DC501-E553-4202-86F9-5382F1699B8D}" destId="{0B8F245C-F009-40B0-A364-21A28873B592}" srcOrd="0" destOrd="0" presId="urn:microsoft.com/office/officeart/2018/2/layout/IconVerticalSolidList"/>
    <dgm:cxn modelId="{03C36B3B-7F51-4FBB-BEC2-B52A6420A8BE}" type="presOf" srcId="{B97BFA43-6B31-4297-A9E9-7571BB28A611}" destId="{AEBF6584-8923-4024-94BF-4032AA62B73B}" srcOrd="0" destOrd="0" presId="urn:microsoft.com/office/officeart/2018/2/layout/IconVerticalSolidList"/>
    <dgm:cxn modelId="{15A04942-A41B-42CC-B676-AED27EAD0BDD}" type="presOf" srcId="{F672E877-63D3-4522-A2FC-5DF1730C0F94}" destId="{6F6E99E5-7120-456B-AABC-B326FB093D64}" srcOrd="0" destOrd="0" presId="urn:microsoft.com/office/officeart/2018/2/layout/IconVerticalSolidList"/>
    <dgm:cxn modelId="{5DCD4967-5C51-4F05-935B-C90FE08ED7C8}" srcId="{603DB718-B4B4-405D-94C5-6E45913BF107}" destId="{CA45AF96-A062-4F3D-8D59-ABBB7C8986BE}" srcOrd="0" destOrd="0" parTransId="{C82E019D-8E9A-4D42-BAF8-DD0D95E7145C}" sibTransId="{D7699E5C-89A4-4568-9E7F-12A38048BB60}"/>
    <dgm:cxn modelId="{FB324D95-69A0-4A6E-8C9D-7B1359119EAB}" type="presOf" srcId="{C6B6E822-4990-4E0C-96AE-DC917E3ACE90}" destId="{8B06C1F0-19E1-40CE-AFB5-2D6B92D3B942}" srcOrd="0" destOrd="0" presId="urn:microsoft.com/office/officeart/2018/2/layout/IconVerticalSolidList"/>
    <dgm:cxn modelId="{ED0B549D-7C36-4CA7-B22B-A4400485F520}" srcId="{603DB718-B4B4-405D-94C5-6E45913BF107}" destId="{E85DC501-E553-4202-86F9-5382F1699B8D}" srcOrd="1" destOrd="0" parTransId="{418BD779-6B85-4CB0-9B62-D0764DD8E4C2}" sibTransId="{8DF5C429-A478-40FE-AC8B-75D65A39A262}"/>
    <dgm:cxn modelId="{117FD5B6-ADCC-45D8-ABB5-BA61A3B4405A}" srcId="{603DB718-B4B4-405D-94C5-6E45913BF107}" destId="{F8A3CC62-EFFB-478A-BFCE-AB5C63121802}" srcOrd="3" destOrd="0" parTransId="{5B93556E-8EDF-47E6-85F6-75AB78C20632}" sibTransId="{0CDE85A1-0D84-4553-90E1-D1310350E81C}"/>
    <dgm:cxn modelId="{E2A248DC-3A72-4FDD-A63E-75A71691AFD8}" srcId="{603DB718-B4B4-405D-94C5-6E45913BF107}" destId="{C6B6E822-4990-4E0C-96AE-DC917E3ACE90}" srcOrd="4" destOrd="0" parTransId="{24468F16-29DF-4714-BDDC-9449A9010A67}" sibTransId="{31425303-50A8-426C-84BA-A78A478B1032}"/>
    <dgm:cxn modelId="{4FED27F8-71BD-47C5-9E54-B1D9369F0E15}" type="presOf" srcId="{CA45AF96-A062-4F3D-8D59-ABBB7C8986BE}" destId="{C9EB14E1-E5A1-4D40-A163-C11560D3BED1}" srcOrd="0" destOrd="0" presId="urn:microsoft.com/office/officeart/2018/2/layout/IconVerticalSolidList"/>
    <dgm:cxn modelId="{3EF228B4-61E8-4089-A312-6675CB4E359F}" type="presParOf" srcId="{312FC58B-9D00-4A4E-A254-8ED1AB3C7F1F}" destId="{F9DED77E-C94A-445E-B14C-D0AAAF32A51E}" srcOrd="0" destOrd="0" presId="urn:microsoft.com/office/officeart/2018/2/layout/IconVerticalSolidList"/>
    <dgm:cxn modelId="{CF790270-EFBC-4EDE-A1CD-A5D9A22CD26C}" type="presParOf" srcId="{F9DED77E-C94A-445E-B14C-D0AAAF32A51E}" destId="{CF0A9254-4BED-4080-A85D-CD92188B5214}" srcOrd="0" destOrd="0" presId="urn:microsoft.com/office/officeart/2018/2/layout/IconVerticalSolidList"/>
    <dgm:cxn modelId="{AB5F443F-668C-4F5F-973A-E1DB29376DF8}" type="presParOf" srcId="{F9DED77E-C94A-445E-B14C-D0AAAF32A51E}" destId="{84A99E33-5E57-44D3-BE46-95DECE2ABDE0}" srcOrd="1" destOrd="0" presId="urn:microsoft.com/office/officeart/2018/2/layout/IconVerticalSolidList"/>
    <dgm:cxn modelId="{3D8DF375-BD13-4A8C-8198-760C75E9DEAA}" type="presParOf" srcId="{F9DED77E-C94A-445E-B14C-D0AAAF32A51E}" destId="{BDD073A2-E3AB-418C-AFEB-803C9B28B209}" srcOrd="2" destOrd="0" presId="urn:microsoft.com/office/officeart/2018/2/layout/IconVerticalSolidList"/>
    <dgm:cxn modelId="{66642906-43D9-49D0-8417-4F039358BF92}" type="presParOf" srcId="{F9DED77E-C94A-445E-B14C-D0AAAF32A51E}" destId="{C9EB14E1-E5A1-4D40-A163-C11560D3BED1}" srcOrd="3" destOrd="0" presId="urn:microsoft.com/office/officeart/2018/2/layout/IconVerticalSolidList"/>
    <dgm:cxn modelId="{812B0A8F-2E16-4247-A3DE-D2984C3D601E}" type="presParOf" srcId="{312FC58B-9D00-4A4E-A254-8ED1AB3C7F1F}" destId="{20A1ECD5-C4C7-4099-BDB1-06BCD3DB4BD3}" srcOrd="1" destOrd="0" presId="urn:microsoft.com/office/officeart/2018/2/layout/IconVerticalSolidList"/>
    <dgm:cxn modelId="{F3C07DE2-E92F-40B4-BD61-C4B188733789}" type="presParOf" srcId="{312FC58B-9D00-4A4E-A254-8ED1AB3C7F1F}" destId="{A44A99E1-B735-424D-9A0B-2E0C7AE7A062}" srcOrd="2" destOrd="0" presId="urn:microsoft.com/office/officeart/2018/2/layout/IconVerticalSolidList"/>
    <dgm:cxn modelId="{68389807-3943-457F-8D5F-72BA82B51388}" type="presParOf" srcId="{A44A99E1-B735-424D-9A0B-2E0C7AE7A062}" destId="{EBD6E0A6-DEF7-406A-9CF7-CD2937907F3F}" srcOrd="0" destOrd="0" presId="urn:microsoft.com/office/officeart/2018/2/layout/IconVerticalSolidList"/>
    <dgm:cxn modelId="{C6E6A769-C0BE-4370-ABF0-884D72907D13}" type="presParOf" srcId="{A44A99E1-B735-424D-9A0B-2E0C7AE7A062}" destId="{49A15621-8D0D-42F6-8135-DA1E188D3941}" srcOrd="1" destOrd="0" presId="urn:microsoft.com/office/officeart/2018/2/layout/IconVerticalSolidList"/>
    <dgm:cxn modelId="{682BAEEC-3690-4620-B29C-39A96E3F223E}" type="presParOf" srcId="{A44A99E1-B735-424D-9A0B-2E0C7AE7A062}" destId="{B8D4D3A3-DE4E-450C-8345-F63568A629EF}" srcOrd="2" destOrd="0" presId="urn:microsoft.com/office/officeart/2018/2/layout/IconVerticalSolidList"/>
    <dgm:cxn modelId="{B214970A-8C1A-4D8E-92B5-8FBF1A1CF3A1}" type="presParOf" srcId="{A44A99E1-B735-424D-9A0B-2E0C7AE7A062}" destId="{0B8F245C-F009-40B0-A364-21A28873B592}" srcOrd="3" destOrd="0" presId="urn:microsoft.com/office/officeart/2018/2/layout/IconVerticalSolidList"/>
    <dgm:cxn modelId="{2D4C9C13-7AB0-4524-AED1-DBEC4E8CCBBF}" type="presParOf" srcId="{312FC58B-9D00-4A4E-A254-8ED1AB3C7F1F}" destId="{E38FCF7E-4BE3-4414-99AE-29918A439FD3}" srcOrd="3" destOrd="0" presId="urn:microsoft.com/office/officeart/2018/2/layout/IconVerticalSolidList"/>
    <dgm:cxn modelId="{C1EC54A3-EC50-4EE5-A42B-3DC1D0CA4CD6}" type="presParOf" srcId="{312FC58B-9D00-4A4E-A254-8ED1AB3C7F1F}" destId="{55D528B8-FECB-4C8B-B80D-8397B397C775}" srcOrd="4" destOrd="0" presId="urn:microsoft.com/office/officeart/2018/2/layout/IconVerticalSolidList"/>
    <dgm:cxn modelId="{F065D2AF-BAED-414F-91D8-A9D330AFFA4D}" type="presParOf" srcId="{55D528B8-FECB-4C8B-B80D-8397B397C775}" destId="{73323D4D-2811-43CB-B8FA-97D2CE6D9EC4}" srcOrd="0" destOrd="0" presId="urn:microsoft.com/office/officeart/2018/2/layout/IconVerticalSolidList"/>
    <dgm:cxn modelId="{AB505FF5-84D1-4520-91EE-8AB3F803D69D}" type="presParOf" srcId="{55D528B8-FECB-4C8B-B80D-8397B397C775}" destId="{87EC45BD-EB08-4D71-869F-F4CADBCEEED1}" srcOrd="1" destOrd="0" presId="urn:microsoft.com/office/officeart/2018/2/layout/IconVerticalSolidList"/>
    <dgm:cxn modelId="{19A23128-60C3-49FA-AE95-869FA39283EA}" type="presParOf" srcId="{55D528B8-FECB-4C8B-B80D-8397B397C775}" destId="{B8E20A36-1AD7-44DB-8584-4F3250CF03E9}" srcOrd="2" destOrd="0" presId="urn:microsoft.com/office/officeart/2018/2/layout/IconVerticalSolidList"/>
    <dgm:cxn modelId="{4B77D982-B901-4B83-8F6D-7D8D6D28DE21}" type="presParOf" srcId="{55D528B8-FECB-4C8B-B80D-8397B397C775}" destId="{AEBF6584-8923-4024-94BF-4032AA62B73B}" srcOrd="3" destOrd="0" presId="urn:microsoft.com/office/officeart/2018/2/layout/IconVerticalSolidList"/>
    <dgm:cxn modelId="{C979615D-072F-4474-83B6-B14EB145C7BD}" type="presParOf" srcId="{312FC58B-9D00-4A4E-A254-8ED1AB3C7F1F}" destId="{CC73E538-48D9-4FFF-A9D6-8EE3AFE71801}" srcOrd="5" destOrd="0" presId="urn:microsoft.com/office/officeart/2018/2/layout/IconVerticalSolidList"/>
    <dgm:cxn modelId="{B4B66FDB-9CF9-4C47-B13C-2F85C2ABE4D4}" type="presParOf" srcId="{312FC58B-9D00-4A4E-A254-8ED1AB3C7F1F}" destId="{F6334F97-D5D5-4279-9F84-F39FC76F677B}" srcOrd="6" destOrd="0" presId="urn:microsoft.com/office/officeart/2018/2/layout/IconVerticalSolidList"/>
    <dgm:cxn modelId="{A058C010-8AA6-494E-AB81-4F6E48249DFF}" type="presParOf" srcId="{F6334F97-D5D5-4279-9F84-F39FC76F677B}" destId="{4A7F63A8-19CA-4940-B907-241A1BDB03FA}" srcOrd="0" destOrd="0" presId="urn:microsoft.com/office/officeart/2018/2/layout/IconVerticalSolidList"/>
    <dgm:cxn modelId="{76800D75-9B1F-496C-B568-666266C5E6B6}" type="presParOf" srcId="{F6334F97-D5D5-4279-9F84-F39FC76F677B}" destId="{0D99C541-D541-463E-9454-3139E5CE99EB}" srcOrd="1" destOrd="0" presId="urn:microsoft.com/office/officeart/2018/2/layout/IconVerticalSolidList"/>
    <dgm:cxn modelId="{BF487F5A-3763-4DC9-9071-707FD4F00F97}" type="presParOf" srcId="{F6334F97-D5D5-4279-9F84-F39FC76F677B}" destId="{C4F187B2-D40B-429E-9008-65706792C61C}" srcOrd="2" destOrd="0" presId="urn:microsoft.com/office/officeart/2018/2/layout/IconVerticalSolidList"/>
    <dgm:cxn modelId="{66DFF89D-3E26-45DC-8B6D-D56372BDD891}" type="presParOf" srcId="{F6334F97-D5D5-4279-9F84-F39FC76F677B}" destId="{73460E19-C332-4AA3-AB07-13AC0EBA9300}" srcOrd="3" destOrd="0" presId="urn:microsoft.com/office/officeart/2018/2/layout/IconVerticalSolidList"/>
    <dgm:cxn modelId="{71AF6CCD-E299-4298-B028-DB4735332A44}" type="presParOf" srcId="{312FC58B-9D00-4A4E-A254-8ED1AB3C7F1F}" destId="{1385059B-7A76-46C8-86A2-0873132723C4}" srcOrd="7" destOrd="0" presId="urn:microsoft.com/office/officeart/2018/2/layout/IconVerticalSolidList"/>
    <dgm:cxn modelId="{2286A62C-7013-46A9-A129-3C3D96113275}" type="presParOf" srcId="{312FC58B-9D00-4A4E-A254-8ED1AB3C7F1F}" destId="{284A41D9-E758-46AC-B346-7D1500CA0FDB}" srcOrd="8" destOrd="0" presId="urn:microsoft.com/office/officeart/2018/2/layout/IconVerticalSolidList"/>
    <dgm:cxn modelId="{11AB774B-FBF0-4C4C-BEEA-8B886314FF1F}" type="presParOf" srcId="{284A41D9-E758-46AC-B346-7D1500CA0FDB}" destId="{F5E5B217-3219-4088-B437-C728EBCE89F4}" srcOrd="0" destOrd="0" presId="urn:microsoft.com/office/officeart/2018/2/layout/IconVerticalSolidList"/>
    <dgm:cxn modelId="{9A6941ED-E8C6-4325-A6B9-B0AB2F6F9C5C}" type="presParOf" srcId="{284A41D9-E758-46AC-B346-7D1500CA0FDB}" destId="{0458697D-09A3-48AD-B574-82AFA27E00DB}" srcOrd="1" destOrd="0" presId="urn:microsoft.com/office/officeart/2018/2/layout/IconVerticalSolidList"/>
    <dgm:cxn modelId="{7CB6667B-9D6F-4366-AF2E-2327C2ECF6F3}" type="presParOf" srcId="{284A41D9-E758-46AC-B346-7D1500CA0FDB}" destId="{C317D34C-D8A1-4242-8830-AAD9DA591B3B}" srcOrd="2" destOrd="0" presId="urn:microsoft.com/office/officeart/2018/2/layout/IconVerticalSolidList"/>
    <dgm:cxn modelId="{D37AE367-9C8F-4744-A419-3B51D353D39D}" type="presParOf" srcId="{284A41D9-E758-46AC-B346-7D1500CA0FDB}" destId="{8B06C1F0-19E1-40CE-AFB5-2D6B92D3B942}" srcOrd="3" destOrd="0" presId="urn:microsoft.com/office/officeart/2018/2/layout/IconVerticalSolidList"/>
    <dgm:cxn modelId="{3BC61515-21F6-4536-9BF5-A13EBF79E550}" type="presParOf" srcId="{312FC58B-9D00-4A4E-A254-8ED1AB3C7F1F}" destId="{E187B2F0-719C-4352-8CA4-C1AB436C4C35}" srcOrd="9" destOrd="0" presId="urn:microsoft.com/office/officeart/2018/2/layout/IconVerticalSolidList"/>
    <dgm:cxn modelId="{9884D56C-E206-4D2F-A51B-AB74C777E52E}" type="presParOf" srcId="{312FC58B-9D00-4A4E-A254-8ED1AB3C7F1F}" destId="{BB9D0632-173C-4F17-A6D6-3D81173088C8}" srcOrd="10" destOrd="0" presId="urn:microsoft.com/office/officeart/2018/2/layout/IconVerticalSolidList"/>
    <dgm:cxn modelId="{E18DDCED-F241-4A95-8DC7-72DCE3A90A09}" type="presParOf" srcId="{BB9D0632-173C-4F17-A6D6-3D81173088C8}" destId="{2EFC54E7-7972-462A-A11C-1ECB208EC2CF}" srcOrd="0" destOrd="0" presId="urn:microsoft.com/office/officeart/2018/2/layout/IconVerticalSolidList"/>
    <dgm:cxn modelId="{12AA0759-1443-4212-A436-4497CF87C8F3}" type="presParOf" srcId="{BB9D0632-173C-4F17-A6D6-3D81173088C8}" destId="{EFBB72DC-CD28-48F5-BBCA-3A9C35B918FD}" srcOrd="1" destOrd="0" presId="urn:microsoft.com/office/officeart/2018/2/layout/IconVerticalSolidList"/>
    <dgm:cxn modelId="{4C34A9DC-FA77-4794-932C-525DDBC7ADE5}" type="presParOf" srcId="{BB9D0632-173C-4F17-A6D6-3D81173088C8}" destId="{7F758C3E-B2D4-462A-B31B-61D2FEFA4762}" srcOrd="2" destOrd="0" presId="urn:microsoft.com/office/officeart/2018/2/layout/IconVerticalSolidList"/>
    <dgm:cxn modelId="{4B4B8145-F58F-48B8-99D7-A2F815D6F0E1}" type="presParOf" srcId="{BB9D0632-173C-4F17-A6D6-3D81173088C8}" destId="{6F6E99E5-7120-456B-AABC-B326FB093D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A354ED-6B65-45CD-9447-D26EFDC90D4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F86FCD6-B1F2-4363-BAC5-4D0D1F181668}">
      <dgm:prSet>
        <dgm:style>
          <a:lnRef idx="1">
            <a:schemeClr val="accent2"/>
          </a:lnRef>
          <a:fillRef idx="2">
            <a:schemeClr val="accent2"/>
          </a:fillRef>
          <a:effectRef idx="1">
            <a:schemeClr val="accent2"/>
          </a:effectRef>
          <a:fontRef idx="minor">
            <a:schemeClr val="dk1"/>
          </a:fontRef>
        </dgm:style>
      </dgm:prSet>
      <dgm:spPr/>
      <dgm:t>
        <a:bodyPr/>
        <a:lstStyle/>
        <a:p>
          <a:r>
            <a:rPr lang="en-US"/>
            <a:t>Precision:</a:t>
          </a:r>
        </a:p>
      </dgm:t>
    </dgm:pt>
    <dgm:pt modelId="{0920A5E1-9B5E-49F2-B634-1C940443272A}" type="parTrans" cxnId="{7B6D948A-FC57-4A4B-8E48-67A8D83C8578}">
      <dgm:prSet/>
      <dgm:spPr/>
      <dgm:t>
        <a:bodyPr/>
        <a:lstStyle/>
        <a:p>
          <a:endParaRPr lang="en-US"/>
        </a:p>
      </dgm:t>
    </dgm:pt>
    <dgm:pt modelId="{56F3DAD1-C0B8-41D4-81C5-3F0898CAF587}" type="sibTrans" cxnId="{7B6D948A-FC57-4A4B-8E48-67A8D83C8578}">
      <dgm:prSet/>
      <dgm:spPr/>
      <dgm:t>
        <a:bodyPr/>
        <a:lstStyle/>
        <a:p>
          <a:endParaRPr lang="en-US"/>
        </a:p>
      </dgm:t>
    </dgm:pt>
    <dgm:pt modelId="{15864B65-8CD5-4B32-8D46-73CB3AD8C2CA}">
      <dgm:prSet>
        <dgm:style>
          <a:lnRef idx="2">
            <a:schemeClr val="dk1"/>
          </a:lnRef>
          <a:fillRef idx="1">
            <a:schemeClr val="lt1"/>
          </a:fillRef>
          <a:effectRef idx="0">
            <a:schemeClr val="dk1"/>
          </a:effectRef>
          <a:fontRef idx="minor">
            <a:schemeClr val="dk1"/>
          </a:fontRef>
        </dgm:style>
      </dgm:prSet>
      <dgm:spPr/>
      <dgm:t>
        <a:bodyPr/>
        <a:lstStyle/>
        <a:p>
          <a:r>
            <a:rPr lang="en-US" dirty="0"/>
            <a:t>Fraction of relevant instances from the retrieved instances.</a:t>
          </a:r>
        </a:p>
      </dgm:t>
    </dgm:pt>
    <dgm:pt modelId="{706D76BD-7652-43CB-B78A-5ED3A1B3E0D3}" type="parTrans" cxnId="{4216064D-D983-450E-A901-299E8F2666A6}">
      <dgm:prSet/>
      <dgm:spPr/>
      <dgm:t>
        <a:bodyPr/>
        <a:lstStyle/>
        <a:p>
          <a:endParaRPr lang="en-US"/>
        </a:p>
      </dgm:t>
    </dgm:pt>
    <dgm:pt modelId="{93D21B55-1EEC-4801-B082-69C741A335C2}" type="sibTrans" cxnId="{4216064D-D983-450E-A901-299E8F2666A6}">
      <dgm:prSet/>
      <dgm:spPr/>
      <dgm:t>
        <a:bodyPr/>
        <a:lstStyle/>
        <a:p>
          <a:endParaRPr lang="en-US"/>
        </a:p>
      </dgm:t>
    </dgm:pt>
    <dgm:pt modelId="{7E7534F1-8107-4575-ACA2-2A2CE72BC228}">
      <dgm:prSet>
        <dgm:style>
          <a:lnRef idx="2">
            <a:schemeClr val="dk1"/>
          </a:lnRef>
          <a:fillRef idx="1">
            <a:schemeClr val="lt1"/>
          </a:fillRef>
          <a:effectRef idx="0">
            <a:schemeClr val="dk1"/>
          </a:effectRef>
          <a:fontRef idx="minor">
            <a:schemeClr val="dk1"/>
          </a:fontRef>
        </dgm:style>
      </dgm:prSet>
      <dgm:spPr/>
      <dgm:t>
        <a:bodyPr/>
        <a:lstStyle/>
        <a:p>
          <a:r>
            <a:rPr lang="en-US" dirty="0"/>
            <a:t>Positive predictive value</a:t>
          </a:r>
        </a:p>
      </dgm:t>
    </dgm:pt>
    <dgm:pt modelId="{1716C90F-81EB-474B-93A6-72F7EF35E847}" type="parTrans" cxnId="{B742908D-E003-4FAB-A91E-60E2FAA6D061}">
      <dgm:prSet/>
      <dgm:spPr/>
      <dgm:t>
        <a:bodyPr/>
        <a:lstStyle/>
        <a:p>
          <a:endParaRPr lang="en-US"/>
        </a:p>
      </dgm:t>
    </dgm:pt>
    <dgm:pt modelId="{6FA7AFAE-754F-4CCB-A906-B2BA73360BD0}" type="sibTrans" cxnId="{B742908D-E003-4FAB-A91E-60E2FAA6D061}">
      <dgm:prSet/>
      <dgm:spPr/>
      <dgm:t>
        <a:bodyPr/>
        <a:lstStyle/>
        <a:p>
          <a:endParaRPr lang="en-US"/>
        </a:p>
      </dgm:t>
    </dgm:pt>
    <dgm:pt modelId="{491CC9C6-EB9A-42D8-8C29-65E9D6CA1EFD}">
      <dgm:prSet>
        <dgm:style>
          <a:lnRef idx="1">
            <a:schemeClr val="accent2"/>
          </a:lnRef>
          <a:fillRef idx="2">
            <a:schemeClr val="accent2"/>
          </a:fillRef>
          <a:effectRef idx="1">
            <a:schemeClr val="accent2"/>
          </a:effectRef>
          <a:fontRef idx="minor">
            <a:schemeClr val="dk1"/>
          </a:fontRef>
        </dgm:style>
      </dgm:prSet>
      <dgm:spPr/>
      <dgm:t>
        <a:bodyPr/>
        <a:lstStyle/>
        <a:p>
          <a:r>
            <a:rPr lang="en-US"/>
            <a:t>Recall:</a:t>
          </a:r>
        </a:p>
      </dgm:t>
    </dgm:pt>
    <dgm:pt modelId="{D3584ECD-009B-4283-875C-F3C11F495D0D}" type="parTrans" cxnId="{559A1F4F-992A-40B9-99E7-88693BA8C7BB}">
      <dgm:prSet/>
      <dgm:spPr/>
      <dgm:t>
        <a:bodyPr/>
        <a:lstStyle/>
        <a:p>
          <a:endParaRPr lang="en-US"/>
        </a:p>
      </dgm:t>
    </dgm:pt>
    <dgm:pt modelId="{E00DCAE9-8A8C-481D-873A-83C12587EA26}" type="sibTrans" cxnId="{559A1F4F-992A-40B9-99E7-88693BA8C7BB}">
      <dgm:prSet/>
      <dgm:spPr/>
      <dgm:t>
        <a:bodyPr/>
        <a:lstStyle/>
        <a:p>
          <a:endParaRPr lang="en-US"/>
        </a:p>
      </dgm:t>
    </dgm:pt>
    <dgm:pt modelId="{6C630D74-A514-4FBE-BE0E-7220AEAE62FC}">
      <dgm:prSet>
        <dgm:style>
          <a:lnRef idx="2">
            <a:schemeClr val="dk1"/>
          </a:lnRef>
          <a:fillRef idx="1">
            <a:schemeClr val="lt1"/>
          </a:fillRef>
          <a:effectRef idx="0">
            <a:schemeClr val="dk1"/>
          </a:effectRef>
          <a:fontRef idx="minor">
            <a:schemeClr val="dk1"/>
          </a:fontRef>
        </dgm:style>
      </dgm:prSet>
      <dgm:spPr/>
      <dgm:t>
        <a:bodyPr/>
        <a:lstStyle/>
        <a:p>
          <a:r>
            <a:rPr lang="en-US" dirty="0"/>
            <a:t>Fraction of relevant instances that have been retrieved over the total amount of relevant instances.</a:t>
          </a:r>
        </a:p>
      </dgm:t>
    </dgm:pt>
    <dgm:pt modelId="{14E1168B-3E47-4DE9-97B1-FD2DF4DC55C4}" type="parTrans" cxnId="{E2EA0424-8DAB-4356-9813-828E360001A1}">
      <dgm:prSet/>
      <dgm:spPr/>
      <dgm:t>
        <a:bodyPr/>
        <a:lstStyle/>
        <a:p>
          <a:endParaRPr lang="en-US"/>
        </a:p>
      </dgm:t>
    </dgm:pt>
    <dgm:pt modelId="{EEB016FB-5DD8-4180-BCE7-F79B88C721FD}" type="sibTrans" cxnId="{E2EA0424-8DAB-4356-9813-828E360001A1}">
      <dgm:prSet/>
      <dgm:spPr/>
      <dgm:t>
        <a:bodyPr/>
        <a:lstStyle/>
        <a:p>
          <a:endParaRPr lang="en-US"/>
        </a:p>
      </dgm:t>
    </dgm:pt>
    <dgm:pt modelId="{6943B999-CBC9-4D05-B650-60A1346A15CA}">
      <dgm:prSet>
        <dgm:style>
          <a:lnRef idx="2">
            <a:schemeClr val="dk1"/>
          </a:lnRef>
          <a:fillRef idx="1">
            <a:schemeClr val="lt1"/>
          </a:fillRef>
          <a:effectRef idx="0">
            <a:schemeClr val="dk1"/>
          </a:effectRef>
          <a:fontRef idx="minor">
            <a:schemeClr val="dk1"/>
          </a:fontRef>
        </dgm:style>
      </dgm:prSet>
      <dgm:spPr/>
      <dgm:t>
        <a:bodyPr/>
        <a:lstStyle/>
        <a:p>
          <a:r>
            <a:rPr lang="en-US" dirty="0"/>
            <a:t>Sensitivity</a:t>
          </a:r>
        </a:p>
      </dgm:t>
    </dgm:pt>
    <dgm:pt modelId="{37288ED8-199E-42EE-AEFA-56553E6E8BF1}" type="parTrans" cxnId="{3D432A59-C867-454B-850F-B29264E1E42C}">
      <dgm:prSet/>
      <dgm:spPr/>
      <dgm:t>
        <a:bodyPr/>
        <a:lstStyle/>
        <a:p>
          <a:endParaRPr lang="en-US"/>
        </a:p>
      </dgm:t>
    </dgm:pt>
    <dgm:pt modelId="{55C0CFB5-20C3-4D6B-95A3-BA3B740F788D}" type="sibTrans" cxnId="{3D432A59-C867-454B-850F-B29264E1E42C}">
      <dgm:prSet/>
      <dgm:spPr/>
      <dgm:t>
        <a:bodyPr/>
        <a:lstStyle/>
        <a:p>
          <a:endParaRPr lang="en-US"/>
        </a:p>
      </dgm:t>
    </dgm:pt>
    <dgm:pt modelId="{D0CFFAFE-96D3-4CF9-8FE4-5BDFB8DAE5C4}">
      <dgm:prSet>
        <dgm:style>
          <a:lnRef idx="1">
            <a:schemeClr val="accent2"/>
          </a:lnRef>
          <a:fillRef idx="2">
            <a:schemeClr val="accent2"/>
          </a:fillRef>
          <a:effectRef idx="1">
            <a:schemeClr val="accent2"/>
          </a:effectRef>
          <a:fontRef idx="minor">
            <a:schemeClr val="dk1"/>
          </a:fontRef>
        </dgm:style>
      </dgm:prSet>
      <dgm:spPr/>
      <dgm:t>
        <a:bodyPr/>
        <a:lstStyle/>
        <a:p>
          <a:r>
            <a:rPr lang="en-US" dirty="0"/>
            <a:t>Both Characteristics are based on Relevance.</a:t>
          </a:r>
        </a:p>
      </dgm:t>
    </dgm:pt>
    <dgm:pt modelId="{3A32A3FE-CF89-4B4C-9B7E-E30943B0C243}" type="parTrans" cxnId="{40E1D477-A62E-4204-AE8A-5FADFA93CD94}">
      <dgm:prSet/>
      <dgm:spPr/>
      <dgm:t>
        <a:bodyPr/>
        <a:lstStyle/>
        <a:p>
          <a:endParaRPr lang="en-US"/>
        </a:p>
      </dgm:t>
    </dgm:pt>
    <dgm:pt modelId="{E0311AF3-EEC8-45A6-8B70-17FB5F0716FE}" type="sibTrans" cxnId="{40E1D477-A62E-4204-AE8A-5FADFA93CD94}">
      <dgm:prSet/>
      <dgm:spPr/>
      <dgm:t>
        <a:bodyPr/>
        <a:lstStyle/>
        <a:p>
          <a:endParaRPr lang="en-US"/>
        </a:p>
      </dgm:t>
    </dgm:pt>
    <dgm:pt modelId="{677FD104-7C5B-4DC3-BAF4-C1729A76BFAD}" type="pres">
      <dgm:prSet presAssocID="{4CA354ED-6B65-45CD-9447-D26EFDC90D41}" presName="linear" presStyleCnt="0">
        <dgm:presLayoutVars>
          <dgm:animLvl val="lvl"/>
          <dgm:resizeHandles val="exact"/>
        </dgm:presLayoutVars>
      </dgm:prSet>
      <dgm:spPr/>
    </dgm:pt>
    <dgm:pt modelId="{34271F39-AE8B-4334-803C-B556DA0B7A86}" type="pres">
      <dgm:prSet presAssocID="{BF86FCD6-B1F2-4363-BAC5-4D0D1F181668}" presName="parentText" presStyleLbl="node1" presStyleIdx="0" presStyleCnt="3">
        <dgm:presLayoutVars>
          <dgm:chMax val="0"/>
          <dgm:bulletEnabled val="1"/>
        </dgm:presLayoutVars>
      </dgm:prSet>
      <dgm:spPr/>
    </dgm:pt>
    <dgm:pt modelId="{1B54DC1E-082D-4BBF-A565-5B9D3936E225}" type="pres">
      <dgm:prSet presAssocID="{BF86FCD6-B1F2-4363-BAC5-4D0D1F181668}" presName="childText" presStyleLbl="revTx" presStyleIdx="0" presStyleCnt="2">
        <dgm:presLayoutVars>
          <dgm:bulletEnabled val="1"/>
        </dgm:presLayoutVars>
      </dgm:prSet>
      <dgm:spPr/>
    </dgm:pt>
    <dgm:pt modelId="{716B30CA-ABB4-44FD-BC87-C9A1E976554F}" type="pres">
      <dgm:prSet presAssocID="{491CC9C6-EB9A-42D8-8C29-65E9D6CA1EFD}" presName="parentText" presStyleLbl="node1" presStyleIdx="1" presStyleCnt="3">
        <dgm:presLayoutVars>
          <dgm:chMax val="0"/>
          <dgm:bulletEnabled val="1"/>
        </dgm:presLayoutVars>
      </dgm:prSet>
      <dgm:spPr/>
    </dgm:pt>
    <dgm:pt modelId="{56EAE8CD-9222-4FF9-8209-25C9A66B7FC2}" type="pres">
      <dgm:prSet presAssocID="{491CC9C6-EB9A-42D8-8C29-65E9D6CA1EFD}" presName="childText" presStyleLbl="revTx" presStyleIdx="1" presStyleCnt="2">
        <dgm:presLayoutVars>
          <dgm:bulletEnabled val="1"/>
        </dgm:presLayoutVars>
      </dgm:prSet>
      <dgm:spPr/>
    </dgm:pt>
    <dgm:pt modelId="{F7EFEDAD-9C20-4CF1-BC42-A11F586F66B3}" type="pres">
      <dgm:prSet presAssocID="{D0CFFAFE-96D3-4CF9-8FE4-5BDFB8DAE5C4}" presName="parentText" presStyleLbl="node1" presStyleIdx="2" presStyleCnt="3">
        <dgm:presLayoutVars>
          <dgm:chMax val="0"/>
          <dgm:bulletEnabled val="1"/>
        </dgm:presLayoutVars>
      </dgm:prSet>
      <dgm:spPr/>
    </dgm:pt>
  </dgm:ptLst>
  <dgm:cxnLst>
    <dgm:cxn modelId="{E2EA0424-8DAB-4356-9813-828E360001A1}" srcId="{491CC9C6-EB9A-42D8-8C29-65E9D6CA1EFD}" destId="{6C630D74-A514-4FBE-BE0E-7220AEAE62FC}" srcOrd="0" destOrd="0" parTransId="{14E1168B-3E47-4DE9-97B1-FD2DF4DC55C4}" sibTransId="{EEB016FB-5DD8-4180-BCE7-F79B88C721FD}"/>
    <dgm:cxn modelId="{4216064D-D983-450E-A901-299E8F2666A6}" srcId="{BF86FCD6-B1F2-4363-BAC5-4D0D1F181668}" destId="{15864B65-8CD5-4B32-8D46-73CB3AD8C2CA}" srcOrd="0" destOrd="0" parTransId="{706D76BD-7652-43CB-B78A-5ED3A1B3E0D3}" sibTransId="{93D21B55-1EEC-4801-B082-69C741A335C2}"/>
    <dgm:cxn modelId="{FCADC86D-09BA-4123-A3E9-0F07BE57EBB2}" type="presOf" srcId="{4CA354ED-6B65-45CD-9447-D26EFDC90D41}" destId="{677FD104-7C5B-4DC3-BAF4-C1729A76BFAD}" srcOrd="0" destOrd="0" presId="urn:microsoft.com/office/officeart/2005/8/layout/vList2"/>
    <dgm:cxn modelId="{559A1F4F-992A-40B9-99E7-88693BA8C7BB}" srcId="{4CA354ED-6B65-45CD-9447-D26EFDC90D41}" destId="{491CC9C6-EB9A-42D8-8C29-65E9D6CA1EFD}" srcOrd="1" destOrd="0" parTransId="{D3584ECD-009B-4283-875C-F3C11F495D0D}" sibTransId="{E00DCAE9-8A8C-481D-873A-83C12587EA26}"/>
    <dgm:cxn modelId="{A78AF670-BBD8-48DE-BB7C-D84B6EE9683E}" type="presOf" srcId="{491CC9C6-EB9A-42D8-8C29-65E9D6CA1EFD}" destId="{716B30CA-ABB4-44FD-BC87-C9A1E976554F}" srcOrd="0" destOrd="0" presId="urn:microsoft.com/office/officeart/2005/8/layout/vList2"/>
    <dgm:cxn modelId="{81486272-CCFA-4888-86C3-1BD0A9268C82}" type="presOf" srcId="{6C630D74-A514-4FBE-BE0E-7220AEAE62FC}" destId="{56EAE8CD-9222-4FF9-8209-25C9A66B7FC2}" srcOrd="0" destOrd="0" presId="urn:microsoft.com/office/officeart/2005/8/layout/vList2"/>
    <dgm:cxn modelId="{40E1D477-A62E-4204-AE8A-5FADFA93CD94}" srcId="{4CA354ED-6B65-45CD-9447-D26EFDC90D41}" destId="{D0CFFAFE-96D3-4CF9-8FE4-5BDFB8DAE5C4}" srcOrd="2" destOrd="0" parTransId="{3A32A3FE-CF89-4B4C-9B7E-E30943B0C243}" sibTransId="{E0311AF3-EEC8-45A6-8B70-17FB5F0716FE}"/>
    <dgm:cxn modelId="{3D432A59-C867-454B-850F-B29264E1E42C}" srcId="{491CC9C6-EB9A-42D8-8C29-65E9D6CA1EFD}" destId="{6943B999-CBC9-4D05-B650-60A1346A15CA}" srcOrd="1" destOrd="0" parTransId="{37288ED8-199E-42EE-AEFA-56553E6E8BF1}" sibTransId="{55C0CFB5-20C3-4D6B-95A3-BA3B740F788D}"/>
    <dgm:cxn modelId="{CF394184-53D9-4050-9E69-7B20675E6051}" type="presOf" srcId="{D0CFFAFE-96D3-4CF9-8FE4-5BDFB8DAE5C4}" destId="{F7EFEDAD-9C20-4CF1-BC42-A11F586F66B3}" srcOrd="0" destOrd="0" presId="urn:microsoft.com/office/officeart/2005/8/layout/vList2"/>
    <dgm:cxn modelId="{7B6D948A-FC57-4A4B-8E48-67A8D83C8578}" srcId="{4CA354ED-6B65-45CD-9447-D26EFDC90D41}" destId="{BF86FCD6-B1F2-4363-BAC5-4D0D1F181668}" srcOrd="0" destOrd="0" parTransId="{0920A5E1-9B5E-49F2-B634-1C940443272A}" sibTransId="{56F3DAD1-C0B8-41D4-81C5-3F0898CAF587}"/>
    <dgm:cxn modelId="{B742908D-E003-4FAB-A91E-60E2FAA6D061}" srcId="{BF86FCD6-B1F2-4363-BAC5-4D0D1F181668}" destId="{7E7534F1-8107-4575-ACA2-2A2CE72BC228}" srcOrd="1" destOrd="0" parTransId="{1716C90F-81EB-474B-93A6-72F7EF35E847}" sibTransId="{6FA7AFAE-754F-4CCB-A906-B2BA73360BD0}"/>
    <dgm:cxn modelId="{EFDB5796-ED53-4848-B47A-532CAF4C7D43}" type="presOf" srcId="{7E7534F1-8107-4575-ACA2-2A2CE72BC228}" destId="{1B54DC1E-082D-4BBF-A565-5B9D3936E225}" srcOrd="0" destOrd="1" presId="urn:microsoft.com/office/officeart/2005/8/layout/vList2"/>
    <dgm:cxn modelId="{7AFB4EC0-340F-43EA-9CD0-9AD300397889}" type="presOf" srcId="{15864B65-8CD5-4B32-8D46-73CB3AD8C2CA}" destId="{1B54DC1E-082D-4BBF-A565-5B9D3936E225}" srcOrd="0" destOrd="0" presId="urn:microsoft.com/office/officeart/2005/8/layout/vList2"/>
    <dgm:cxn modelId="{A5E0FDF0-B8A8-4A9E-BD4B-8364A4934D93}" type="presOf" srcId="{6943B999-CBC9-4D05-B650-60A1346A15CA}" destId="{56EAE8CD-9222-4FF9-8209-25C9A66B7FC2}" srcOrd="0" destOrd="1" presId="urn:microsoft.com/office/officeart/2005/8/layout/vList2"/>
    <dgm:cxn modelId="{A10929FD-1DD8-4AB8-A4A4-7E45772AAE95}" type="presOf" srcId="{BF86FCD6-B1F2-4363-BAC5-4D0D1F181668}" destId="{34271F39-AE8B-4334-803C-B556DA0B7A86}" srcOrd="0" destOrd="0" presId="urn:microsoft.com/office/officeart/2005/8/layout/vList2"/>
    <dgm:cxn modelId="{91265FB4-967F-437C-BE1F-BD92C85739EC}" type="presParOf" srcId="{677FD104-7C5B-4DC3-BAF4-C1729A76BFAD}" destId="{34271F39-AE8B-4334-803C-B556DA0B7A86}" srcOrd="0" destOrd="0" presId="urn:microsoft.com/office/officeart/2005/8/layout/vList2"/>
    <dgm:cxn modelId="{E1EE15D8-D8D2-4A86-B287-5A2CBAF1191F}" type="presParOf" srcId="{677FD104-7C5B-4DC3-BAF4-C1729A76BFAD}" destId="{1B54DC1E-082D-4BBF-A565-5B9D3936E225}" srcOrd="1" destOrd="0" presId="urn:microsoft.com/office/officeart/2005/8/layout/vList2"/>
    <dgm:cxn modelId="{5E223004-5A6E-4EB9-BAA3-41D3AE5EAB89}" type="presParOf" srcId="{677FD104-7C5B-4DC3-BAF4-C1729A76BFAD}" destId="{716B30CA-ABB4-44FD-BC87-C9A1E976554F}" srcOrd="2" destOrd="0" presId="urn:microsoft.com/office/officeart/2005/8/layout/vList2"/>
    <dgm:cxn modelId="{BFA2E348-88CE-4071-B6F1-7863245F39A3}" type="presParOf" srcId="{677FD104-7C5B-4DC3-BAF4-C1729A76BFAD}" destId="{56EAE8CD-9222-4FF9-8209-25C9A66B7FC2}" srcOrd="3" destOrd="0" presId="urn:microsoft.com/office/officeart/2005/8/layout/vList2"/>
    <dgm:cxn modelId="{0C93B621-5492-4E01-AC9B-4B8AC1813089}" type="presParOf" srcId="{677FD104-7C5B-4DC3-BAF4-C1729A76BFAD}" destId="{F7EFEDAD-9C20-4CF1-BC42-A11F586F66B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3AABF-1E14-4FC5-B763-EC12E516DB58}">
      <dsp:nvSpPr>
        <dsp:cNvPr id="0" name=""/>
        <dsp:cNvSpPr/>
      </dsp:nvSpPr>
      <dsp:spPr>
        <a:xfrm>
          <a:off x="0" y="374"/>
          <a:ext cx="7213600"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324C12-213F-49F6-A45F-8F0F07DDF395}">
      <dsp:nvSpPr>
        <dsp:cNvPr id="0" name=""/>
        <dsp:cNvSpPr/>
      </dsp:nvSpPr>
      <dsp:spPr>
        <a:xfrm>
          <a:off x="0" y="374"/>
          <a:ext cx="7213600" cy="61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High Risk Population:</a:t>
          </a:r>
          <a:r>
            <a:rPr lang="en-US" sz="1700" kern="1200"/>
            <a:t> The Pima Indian tribes of Arizona and Mexico</a:t>
          </a:r>
        </a:p>
      </dsp:txBody>
      <dsp:txXfrm>
        <a:off x="0" y="374"/>
        <a:ext cx="7213600" cy="613872"/>
      </dsp:txXfrm>
    </dsp:sp>
    <dsp:sp modelId="{0DDEEC1F-ED6C-44D0-90A2-906E5F4B9418}">
      <dsp:nvSpPr>
        <dsp:cNvPr id="0" name=""/>
        <dsp:cNvSpPr/>
      </dsp:nvSpPr>
      <dsp:spPr>
        <a:xfrm>
          <a:off x="0" y="614247"/>
          <a:ext cx="721360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10666D-C58C-4294-B706-B6C12CEDBC14}">
      <dsp:nvSpPr>
        <dsp:cNvPr id="0" name=""/>
        <dsp:cNvSpPr/>
      </dsp:nvSpPr>
      <dsp:spPr>
        <a:xfrm>
          <a:off x="0" y="614247"/>
          <a:ext cx="7213600" cy="61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Research</a:t>
          </a:r>
          <a:r>
            <a:rPr lang="en-US" sz="1700" kern="1200"/>
            <a:t>: In 1965 and 1991, Pima Indians from Arizona and Mexico were investigated and surveyed for Type 2 Diabetes and Obesity.</a:t>
          </a:r>
        </a:p>
      </dsp:txBody>
      <dsp:txXfrm>
        <a:off x="0" y="614247"/>
        <a:ext cx="7213600" cy="613872"/>
      </dsp:txXfrm>
    </dsp:sp>
    <dsp:sp modelId="{983B52A3-AB93-4F85-99E0-2F2ED572CE71}">
      <dsp:nvSpPr>
        <dsp:cNvPr id="0" name=""/>
        <dsp:cNvSpPr/>
      </dsp:nvSpPr>
      <dsp:spPr>
        <a:xfrm>
          <a:off x="0" y="1228119"/>
          <a:ext cx="7213600"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AA2B4-68FB-4DB4-8CD3-F633A87FE654}">
      <dsp:nvSpPr>
        <dsp:cNvPr id="0" name=""/>
        <dsp:cNvSpPr/>
      </dsp:nvSpPr>
      <dsp:spPr>
        <a:xfrm>
          <a:off x="0" y="1228119"/>
          <a:ext cx="7213600" cy="61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Result</a:t>
          </a:r>
          <a:r>
            <a:rPr lang="en-US" sz="1700" kern="1200"/>
            <a:t>: Crucial role in scientific advances in type 2 diabetes and obesity. Independent roles of genes versus environment.</a:t>
          </a:r>
        </a:p>
      </dsp:txBody>
      <dsp:txXfrm>
        <a:off x="0" y="1228119"/>
        <a:ext cx="7213600" cy="613872"/>
      </dsp:txXfrm>
    </dsp:sp>
    <dsp:sp modelId="{C37BE726-F0C8-46D7-A7FA-E26EDAEA6355}">
      <dsp:nvSpPr>
        <dsp:cNvPr id="0" name=""/>
        <dsp:cNvSpPr/>
      </dsp:nvSpPr>
      <dsp:spPr>
        <a:xfrm>
          <a:off x="0" y="1841991"/>
          <a:ext cx="7213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1FD06E-FF0B-42C8-8DC7-7D7DFAF2D060}">
      <dsp:nvSpPr>
        <dsp:cNvPr id="0" name=""/>
        <dsp:cNvSpPr/>
      </dsp:nvSpPr>
      <dsp:spPr>
        <a:xfrm>
          <a:off x="0" y="1841991"/>
          <a:ext cx="7213600" cy="61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Size</a:t>
          </a:r>
          <a:r>
            <a:rPr lang="en-US" sz="1700" kern="1200"/>
            <a:t>:769 entries of Women above 21 years, Belonging to Pima Indian Heritage.</a:t>
          </a:r>
        </a:p>
      </dsp:txBody>
      <dsp:txXfrm>
        <a:off x="0" y="1841991"/>
        <a:ext cx="7213600" cy="613872"/>
      </dsp:txXfrm>
    </dsp:sp>
    <dsp:sp modelId="{21432D11-79C2-4D4D-964A-4A5788CE87EA}">
      <dsp:nvSpPr>
        <dsp:cNvPr id="0" name=""/>
        <dsp:cNvSpPr/>
      </dsp:nvSpPr>
      <dsp:spPr>
        <a:xfrm>
          <a:off x="0" y="2455863"/>
          <a:ext cx="7213600"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FDF6E-787B-456F-B553-AB2186AC6671}">
      <dsp:nvSpPr>
        <dsp:cNvPr id="0" name=""/>
        <dsp:cNvSpPr/>
      </dsp:nvSpPr>
      <dsp:spPr>
        <a:xfrm>
          <a:off x="0" y="2455863"/>
          <a:ext cx="7213600" cy="61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Features</a:t>
          </a:r>
          <a:r>
            <a:rPr lang="en-US" sz="1700" kern="1200"/>
            <a:t>: Seven Independent Medical Predictors and one Dependent Target Variable accounted for.</a:t>
          </a:r>
        </a:p>
      </dsp:txBody>
      <dsp:txXfrm>
        <a:off x="0" y="2455863"/>
        <a:ext cx="7213600" cy="613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C116-BAE6-4864-9770-915F8E3D6B78}">
      <dsp:nvSpPr>
        <dsp:cNvPr id="0" name=""/>
        <dsp:cNvSpPr/>
      </dsp:nvSpPr>
      <dsp:spPr>
        <a:xfrm>
          <a:off x="0" y="375"/>
          <a:ext cx="4971603" cy="879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A630A-ED77-4418-836E-C5D82CA312F2}">
      <dsp:nvSpPr>
        <dsp:cNvPr id="0" name=""/>
        <dsp:cNvSpPr/>
      </dsp:nvSpPr>
      <dsp:spPr>
        <a:xfrm>
          <a:off x="266118" y="198315"/>
          <a:ext cx="483851" cy="483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E5B6C7-A3EC-41AB-9858-F1B7407ACD5B}">
      <dsp:nvSpPr>
        <dsp:cNvPr id="0" name=""/>
        <dsp:cNvSpPr/>
      </dsp:nvSpPr>
      <dsp:spPr>
        <a:xfrm>
          <a:off x="1016088" y="375"/>
          <a:ext cx="3955514" cy="879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05" tIns="93105" rIns="93105" bIns="93105" numCol="1" spcCol="1270" anchor="ctr" anchorCtr="0">
          <a:noAutofit/>
        </a:bodyPr>
        <a:lstStyle/>
        <a:p>
          <a:pPr marL="0" lvl="0" indent="0" algn="l" defTabSz="889000">
            <a:lnSpc>
              <a:spcPct val="100000"/>
            </a:lnSpc>
            <a:spcBef>
              <a:spcPct val="0"/>
            </a:spcBef>
            <a:spcAft>
              <a:spcPct val="35000"/>
            </a:spcAft>
            <a:buNone/>
          </a:pPr>
          <a:r>
            <a:rPr lang="en-US" sz="2000" kern="1200"/>
            <a:t>Basic Machine Learning Algorithm</a:t>
          </a:r>
        </a:p>
      </dsp:txBody>
      <dsp:txXfrm>
        <a:off x="1016088" y="375"/>
        <a:ext cx="3955514" cy="879730"/>
      </dsp:txXfrm>
    </dsp:sp>
    <dsp:sp modelId="{8A8A8DDF-4D9C-405E-9AA0-58EFAFBABB5F}">
      <dsp:nvSpPr>
        <dsp:cNvPr id="0" name=""/>
        <dsp:cNvSpPr/>
      </dsp:nvSpPr>
      <dsp:spPr>
        <a:xfrm>
          <a:off x="0" y="1100038"/>
          <a:ext cx="4971603" cy="879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AB9ED-3506-404E-9AE2-F0EB716A3023}">
      <dsp:nvSpPr>
        <dsp:cNvPr id="0" name=""/>
        <dsp:cNvSpPr/>
      </dsp:nvSpPr>
      <dsp:spPr>
        <a:xfrm>
          <a:off x="266118" y="1297978"/>
          <a:ext cx="483851" cy="483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20ADB9-E3F8-4B53-A3FE-11C3EB6BF9FB}">
      <dsp:nvSpPr>
        <dsp:cNvPr id="0" name=""/>
        <dsp:cNvSpPr/>
      </dsp:nvSpPr>
      <dsp:spPr>
        <a:xfrm>
          <a:off x="1016088" y="1100038"/>
          <a:ext cx="3955514" cy="879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05" tIns="93105" rIns="93105" bIns="93105" numCol="1" spcCol="1270" anchor="ctr" anchorCtr="0">
          <a:noAutofit/>
        </a:bodyPr>
        <a:lstStyle/>
        <a:p>
          <a:pPr marL="0" lvl="0" indent="0" algn="l" defTabSz="889000">
            <a:lnSpc>
              <a:spcPct val="100000"/>
            </a:lnSpc>
            <a:spcBef>
              <a:spcPct val="0"/>
            </a:spcBef>
            <a:spcAft>
              <a:spcPct val="35000"/>
            </a:spcAft>
            <a:buNone/>
          </a:pPr>
          <a:r>
            <a:rPr lang="en-US" sz="2000" kern="1200"/>
            <a:t>Multiple Branched if conditions that lead to the outcome</a:t>
          </a:r>
        </a:p>
      </dsp:txBody>
      <dsp:txXfrm>
        <a:off x="1016088" y="1100038"/>
        <a:ext cx="3955514" cy="879730"/>
      </dsp:txXfrm>
    </dsp:sp>
    <dsp:sp modelId="{76E01368-F395-4FD2-B032-ED398DDC6731}">
      <dsp:nvSpPr>
        <dsp:cNvPr id="0" name=""/>
        <dsp:cNvSpPr/>
      </dsp:nvSpPr>
      <dsp:spPr>
        <a:xfrm>
          <a:off x="0" y="2199701"/>
          <a:ext cx="4971603" cy="879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6E1EA-BD38-4C59-ACBE-E654FED474DB}">
      <dsp:nvSpPr>
        <dsp:cNvPr id="0" name=""/>
        <dsp:cNvSpPr/>
      </dsp:nvSpPr>
      <dsp:spPr>
        <a:xfrm>
          <a:off x="266118" y="2397641"/>
          <a:ext cx="483851" cy="483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886ECE-E30D-4FA3-8076-26C8270218B8}">
      <dsp:nvSpPr>
        <dsp:cNvPr id="0" name=""/>
        <dsp:cNvSpPr/>
      </dsp:nvSpPr>
      <dsp:spPr>
        <a:xfrm>
          <a:off x="1016088" y="2199701"/>
          <a:ext cx="3955514" cy="879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105" tIns="93105" rIns="93105" bIns="93105" numCol="1" spcCol="1270" anchor="ctr" anchorCtr="0">
          <a:noAutofit/>
        </a:bodyPr>
        <a:lstStyle/>
        <a:p>
          <a:pPr marL="0" lvl="0" indent="0" algn="l" defTabSz="889000">
            <a:lnSpc>
              <a:spcPct val="100000"/>
            </a:lnSpc>
            <a:spcBef>
              <a:spcPct val="0"/>
            </a:spcBef>
            <a:spcAft>
              <a:spcPct val="35000"/>
            </a:spcAft>
            <a:buNone/>
          </a:pPr>
          <a:r>
            <a:rPr lang="en-US" sz="2000" kern="1200"/>
            <a:t>Supervised </a:t>
          </a:r>
        </a:p>
      </dsp:txBody>
      <dsp:txXfrm>
        <a:off x="1016088" y="2199701"/>
        <a:ext cx="3955514" cy="879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A9254-4BED-4080-A85D-CD92188B5214}">
      <dsp:nvSpPr>
        <dsp:cNvPr id="0" name=""/>
        <dsp:cNvSpPr/>
      </dsp:nvSpPr>
      <dsp:spPr>
        <a:xfrm>
          <a:off x="0" y="1208"/>
          <a:ext cx="4971603" cy="5147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99E33-5E57-44D3-BE46-95DECE2ABDE0}">
      <dsp:nvSpPr>
        <dsp:cNvPr id="0" name=""/>
        <dsp:cNvSpPr/>
      </dsp:nvSpPr>
      <dsp:spPr>
        <a:xfrm>
          <a:off x="155725" y="117037"/>
          <a:ext cx="283137" cy="283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EB14E1-E5A1-4D40-A163-C11560D3BED1}">
      <dsp:nvSpPr>
        <dsp:cNvPr id="0" name=""/>
        <dsp:cNvSpPr/>
      </dsp:nvSpPr>
      <dsp:spPr>
        <a:xfrm>
          <a:off x="594589" y="1208"/>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Sophisticated and advanced algorithm</a:t>
          </a:r>
        </a:p>
      </dsp:txBody>
      <dsp:txXfrm>
        <a:off x="594589" y="1208"/>
        <a:ext cx="4377013" cy="514795"/>
      </dsp:txXfrm>
    </dsp:sp>
    <dsp:sp modelId="{EBD6E0A6-DEF7-406A-9CF7-CD2937907F3F}">
      <dsp:nvSpPr>
        <dsp:cNvPr id="0" name=""/>
        <dsp:cNvSpPr/>
      </dsp:nvSpPr>
      <dsp:spPr>
        <a:xfrm>
          <a:off x="0" y="644702"/>
          <a:ext cx="4971603" cy="5147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15621-8D0D-42F6-8135-DA1E188D3941}">
      <dsp:nvSpPr>
        <dsp:cNvPr id="0" name=""/>
        <dsp:cNvSpPr/>
      </dsp:nvSpPr>
      <dsp:spPr>
        <a:xfrm>
          <a:off x="155725" y="760531"/>
          <a:ext cx="283137" cy="283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8F245C-F009-40B0-A364-21A28873B592}">
      <dsp:nvSpPr>
        <dsp:cNvPr id="0" name=""/>
        <dsp:cNvSpPr/>
      </dsp:nvSpPr>
      <dsp:spPr>
        <a:xfrm>
          <a:off x="594589" y="644702"/>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Supervised and Flexible</a:t>
          </a:r>
        </a:p>
      </dsp:txBody>
      <dsp:txXfrm>
        <a:off x="594589" y="644702"/>
        <a:ext cx="4377013" cy="514795"/>
      </dsp:txXfrm>
    </dsp:sp>
    <dsp:sp modelId="{73323D4D-2811-43CB-B8FA-97D2CE6D9EC4}">
      <dsp:nvSpPr>
        <dsp:cNvPr id="0" name=""/>
        <dsp:cNvSpPr/>
      </dsp:nvSpPr>
      <dsp:spPr>
        <a:xfrm>
          <a:off x="0" y="1288197"/>
          <a:ext cx="4971603" cy="5147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C45BD-EB08-4D71-869F-F4CADBCEEED1}">
      <dsp:nvSpPr>
        <dsp:cNvPr id="0" name=""/>
        <dsp:cNvSpPr/>
      </dsp:nvSpPr>
      <dsp:spPr>
        <a:xfrm>
          <a:off x="155725" y="1404026"/>
          <a:ext cx="283137" cy="2831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BF6584-8923-4024-94BF-4032AA62B73B}">
      <dsp:nvSpPr>
        <dsp:cNvPr id="0" name=""/>
        <dsp:cNvSpPr/>
      </dsp:nvSpPr>
      <dsp:spPr>
        <a:xfrm>
          <a:off x="594589" y="1288197"/>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Creates a forest of many binary decision trees</a:t>
          </a:r>
        </a:p>
      </dsp:txBody>
      <dsp:txXfrm>
        <a:off x="594589" y="1288197"/>
        <a:ext cx="4377013" cy="514795"/>
      </dsp:txXfrm>
    </dsp:sp>
    <dsp:sp modelId="{4A7F63A8-19CA-4940-B907-241A1BDB03FA}">
      <dsp:nvSpPr>
        <dsp:cNvPr id="0" name=""/>
        <dsp:cNvSpPr/>
      </dsp:nvSpPr>
      <dsp:spPr>
        <a:xfrm>
          <a:off x="0" y="1931692"/>
          <a:ext cx="4971603" cy="51479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9C541-D541-463E-9454-3139E5CE99EB}">
      <dsp:nvSpPr>
        <dsp:cNvPr id="0" name=""/>
        <dsp:cNvSpPr/>
      </dsp:nvSpPr>
      <dsp:spPr>
        <a:xfrm>
          <a:off x="155725" y="2047521"/>
          <a:ext cx="283137" cy="2831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460E19-C332-4AA3-AB07-13AC0EBA9300}">
      <dsp:nvSpPr>
        <dsp:cNvPr id="0" name=""/>
        <dsp:cNvSpPr/>
      </dsp:nvSpPr>
      <dsp:spPr>
        <a:xfrm>
          <a:off x="594589" y="1931692"/>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Each test entry traveses till terminal node of each tree</a:t>
          </a:r>
        </a:p>
      </dsp:txBody>
      <dsp:txXfrm>
        <a:off x="594589" y="1931692"/>
        <a:ext cx="4377013" cy="514795"/>
      </dsp:txXfrm>
    </dsp:sp>
    <dsp:sp modelId="{F5E5B217-3219-4088-B437-C728EBCE89F4}">
      <dsp:nvSpPr>
        <dsp:cNvPr id="0" name=""/>
        <dsp:cNvSpPr/>
      </dsp:nvSpPr>
      <dsp:spPr>
        <a:xfrm>
          <a:off x="0" y="2575187"/>
          <a:ext cx="4971603" cy="51479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8697D-09A3-48AD-B574-82AFA27E00DB}">
      <dsp:nvSpPr>
        <dsp:cNvPr id="0" name=""/>
        <dsp:cNvSpPr/>
      </dsp:nvSpPr>
      <dsp:spPr>
        <a:xfrm>
          <a:off x="155725" y="2691016"/>
          <a:ext cx="283137" cy="2831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06C1F0-19E1-40CE-AFB5-2D6B92D3B942}">
      <dsp:nvSpPr>
        <dsp:cNvPr id="0" name=""/>
        <dsp:cNvSpPr/>
      </dsp:nvSpPr>
      <dsp:spPr>
        <a:xfrm>
          <a:off x="594589" y="2575187"/>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Voting at terminal Node</a:t>
          </a:r>
        </a:p>
      </dsp:txBody>
      <dsp:txXfrm>
        <a:off x="594589" y="2575187"/>
        <a:ext cx="4377013" cy="514795"/>
      </dsp:txXfrm>
    </dsp:sp>
    <dsp:sp modelId="{2EFC54E7-7972-462A-A11C-1ECB208EC2CF}">
      <dsp:nvSpPr>
        <dsp:cNvPr id="0" name=""/>
        <dsp:cNvSpPr/>
      </dsp:nvSpPr>
      <dsp:spPr>
        <a:xfrm>
          <a:off x="0" y="3218682"/>
          <a:ext cx="4971603" cy="5147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B72DC-CD28-48F5-BBCA-3A9C35B918FD}">
      <dsp:nvSpPr>
        <dsp:cNvPr id="0" name=""/>
        <dsp:cNvSpPr/>
      </dsp:nvSpPr>
      <dsp:spPr>
        <a:xfrm>
          <a:off x="155725" y="3334511"/>
          <a:ext cx="283137" cy="2831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6E99E5-7120-456B-AABC-B326FB093D64}">
      <dsp:nvSpPr>
        <dsp:cNvPr id="0" name=""/>
        <dsp:cNvSpPr/>
      </dsp:nvSpPr>
      <dsp:spPr>
        <a:xfrm>
          <a:off x="594589" y="3218682"/>
          <a:ext cx="4377013" cy="514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483" tIns="54483" rIns="54483" bIns="54483" numCol="1" spcCol="1270" anchor="ctr" anchorCtr="0">
          <a:noAutofit/>
        </a:bodyPr>
        <a:lstStyle/>
        <a:p>
          <a:pPr marL="0" lvl="0" indent="0" algn="l" defTabSz="666750">
            <a:lnSpc>
              <a:spcPct val="90000"/>
            </a:lnSpc>
            <a:spcBef>
              <a:spcPct val="0"/>
            </a:spcBef>
            <a:spcAft>
              <a:spcPct val="35000"/>
            </a:spcAft>
            <a:buNone/>
          </a:pPr>
          <a:r>
            <a:rPr lang="en-US" sz="1500" kern="1200"/>
            <a:t>Proportion of “Yes”(1) to total votes (“Yes”(1) + “No”(0)) determines the Outcome</a:t>
          </a:r>
        </a:p>
      </dsp:txBody>
      <dsp:txXfrm>
        <a:off x="594589" y="3218682"/>
        <a:ext cx="4377013" cy="514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71F39-AE8B-4334-803C-B556DA0B7A86}">
      <dsp:nvSpPr>
        <dsp:cNvPr id="0" name=""/>
        <dsp:cNvSpPr/>
      </dsp:nvSpPr>
      <dsp:spPr>
        <a:xfrm>
          <a:off x="0" y="539656"/>
          <a:ext cx="5164593" cy="444600"/>
        </a:xfrm>
        <a:prstGeom prst="roundRect">
          <a:avLst/>
        </a:prstGeom>
        <a:gradFill rotWithShape="1">
          <a:gsLst>
            <a:gs pos="0">
              <a:schemeClr val="accent2">
                <a:tint val="65000"/>
                <a:lumMod val="110000"/>
              </a:schemeClr>
            </a:gs>
            <a:gs pos="88000">
              <a:schemeClr val="accent2">
                <a:tint val="90000"/>
              </a:schemeClr>
            </a:gs>
          </a:gsLst>
          <a:lin ang="5400000" scaled="0"/>
        </a:gradFill>
        <a:ln w="12700"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Precision:</a:t>
          </a:r>
        </a:p>
      </dsp:txBody>
      <dsp:txXfrm>
        <a:off x="21704" y="561360"/>
        <a:ext cx="5121185" cy="401192"/>
      </dsp:txXfrm>
    </dsp:sp>
    <dsp:sp modelId="{1B54DC1E-082D-4BBF-A565-5B9D3936E225}">
      <dsp:nvSpPr>
        <dsp:cNvPr id="0" name=""/>
        <dsp:cNvSpPr/>
      </dsp:nvSpPr>
      <dsp:spPr>
        <a:xfrm>
          <a:off x="0" y="984256"/>
          <a:ext cx="5164593" cy="707940"/>
        </a:xfrm>
        <a:prstGeom prst="rect">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639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Fraction of relevant instances from the retrieved instances.</a:t>
          </a:r>
        </a:p>
        <a:p>
          <a:pPr marL="114300" lvl="1" indent="-114300" algn="l" defTabSz="666750">
            <a:lnSpc>
              <a:spcPct val="90000"/>
            </a:lnSpc>
            <a:spcBef>
              <a:spcPct val="0"/>
            </a:spcBef>
            <a:spcAft>
              <a:spcPct val="20000"/>
            </a:spcAft>
            <a:buChar char="•"/>
          </a:pPr>
          <a:r>
            <a:rPr lang="en-US" sz="1500" kern="1200" dirty="0"/>
            <a:t>Positive predictive value</a:t>
          </a:r>
        </a:p>
      </dsp:txBody>
      <dsp:txXfrm>
        <a:off x="0" y="984256"/>
        <a:ext cx="5164593" cy="707940"/>
      </dsp:txXfrm>
    </dsp:sp>
    <dsp:sp modelId="{716B30CA-ABB4-44FD-BC87-C9A1E976554F}">
      <dsp:nvSpPr>
        <dsp:cNvPr id="0" name=""/>
        <dsp:cNvSpPr/>
      </dsp:nvSpPr>
      <dsp:spPr>
        <a:xfrm>
          <a:off x="0" y="1692196"/>
          <a:ext cx="5164593" cy="444600"/>
        </a:xfrm>
        <a:prstGeom prst="roundRect">
          <a:avLst/>
        </a:prstGeom>
        <a:gradFill rotWithShape="1">
          <a:gsLst>
            <a:gs pos="0">
              <a:schemeClr val="accent2">
                <a:tint val="65000"/>
                <a:lumMod val="110000"/>
              </a:schemeClr>
            </a:gs>
            <a:gs pos="88000">
              <a:schemeClr val="accent2">
                <a:tint val="90000"/>
              </a:schemeClr>
            </a:gs>
          </a:gsLst>
          <a:lin ang="5400000" scaled="0"/>
        </a:gradFill>
        <a:ln w="12700"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Recall:</a:t>
          </a:r>
        </a:p>
      </dsp:txBody>
      <dsp:txXfrm>
        <a:off x="21704" y="1713900"/>
        <a:ext cx="5121185" cy="401192"/>
      </dsp:txXfrm>
    </dsp:sp>
    <dsp:sp modelId="{56EAE8CD-9222-4FF9-8209-25C9A66B7FC2}">
      <dsp:nvSpPr>
        <dsp:cNvPr id="0" name=""/>
        <dsp:cNvSpPr/>
      </dsp:nvSpPr>
      <dsp:spPr>
        <a:xfrm>
          <a:off x="0" y="2136796"/>
          <a:ext cx="5164593" cy="707940"/>
        </a:xfrm>
        <a:prstGeom prst="rect">
          <a:avLst/>
        </a:prstGeom>
        <a:solidFill>
          <a:schemeClr val="lt1"/>
        </a:solidFill>
        <a:ln w="19050" cap="rnd"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639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Fraction of relevant instances that have been retrieved over the total amount of relevant instances.</a:t>
          </a:r>
        </a:p>
        <a:p>
          <a:pPr marL="114300" lvl="1" indent="-114300" algn="l" defTabSz="666750">
            <a:lnSpc>
              <a:spcPct val="90000"/>
            </a:lnSpc>
            <a:spcBef>
              <a:spcPct val="0"/>
            </a:spcBef>
            <a:spcAft>
              <a:spcPct val="20000"/>
            </a:spcAft>
            <a:buChar char="•"/>
          </a:pPr>
          <a:r>
            <a:rPr lang="en-US" sz="1500" kern="1200" dirty="0"/>
            <a:t>Sensitivity</a:t>
          </a:r>
        </a:p>
      </dsp:txBody>
      <dsp:txXfrm>
        <a:off x="0" y="2136796"/>
        <a:ext cx="5164593" cy="707940"/>
      </dsp:txXfrm>
    </dsp:sp>
    <dsp:sp modelId="{F7EFEDAD-9C20-4CF1-BC42-A11F586F66B3}">
      <dsp:nvSpPr>
        <dsp:cNvPr id="0" name=""/>
        <dsp:cNvSpPr/>
      </dsp:nvSpPr>
      <dsp:spPr>
        <a:xfrm>
          <a:off x="0" y="2844736"/>
          <a:ext cx="5164593" cy="444600"/>
        </a:xfrm>
        <a:prstGeom prst="roundRect">
          <a:avLst/>
        </a:prstGeom>
        <a:gradFill rotWithShape="1">
          <a:gsLst>
            <a:gs pos="0">
              <a:schemeClr val="accent2">
                <a:tint val="65000"/>
                <a:lumMod val="110000"/>
              </a:schemeClr>
            </a:gs>
            <a:gs pos="88000">
              <a:schemeClr val="accent2">
                <a:tint val="90000"/>
              </a:schemeClr>
            </a:gs>
          </a:gsLst>
          <a:lin ang="5400000" scaled="0"/>
        </a:gradFill>
        <a:ln w="12700" cap="rnd"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Both Characteristics are based on Relevance.</a:t>
          </a:r>
        </a:p>
      </dsp:txBody>
      <dsp:txXfrm>
        <a:off x="21704" y="2866440"/>
        <a:ext cx="5121185" cy="4011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6a8b41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66a8b41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8023be6c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8023be6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6a8b41c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66a8b41c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8023be6c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8023be6c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6a8b41c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6a8b41c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6a8b41c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6a8b41c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572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8023be6c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8023be6c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023be6c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023be6c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858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8023be6c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8023be6c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023be6c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023be6c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66a8b41c0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66a8b41c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8023be6c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8023be6c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051147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051147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Pimas of Arizona and Mexico have played a crucial role in scientific advances in type 2 diabetes and obesity. In conjunction, the two groups have provided a unique opportunity to understand the independent roles of genes versus environment because they are genetically-related populations living in dramatically different environments yet presenting with significant differences in diabetes and obesity prevalence. These studies provided compelling evidence of the impact of environment and the protective role of a traditional lifestyle.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66a8b41c0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66a8b41c0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The Pimas of Arizona and Mexico have played a crucial role in scientific advances in type 2 diabetes and obesity. In conjunction, the two groups have provided a unique opportunity to understand the independent roles of genes versus environment because they are genetically-related populations living in dramatically different environments yet presenting with significant differences in diabetes and obesity prevalence. These studies provided compelling evidence of the impact of environment and the protective role of a traditional lifestyle.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66a8b41c0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66a8b41c0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6a8b41c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6a8b41c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Data Preprocessing (Finding missing values and Imputing Values with Mean)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66a8b41c0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66a8b41c0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02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6a8b41c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6a8b41c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2520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9470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70062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252410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8327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872726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0628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098989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50"/>
        <p:cNvGrpSpPr/>
        <p:nvPr/>
      </p:nvGrpSpPr>
      <p:grpSpPr>
        <a:xfrm>
          <a:off x="0" y="0"/>
          <a:ext cx="0" cy="0"/>
          <a:chOff x="0" y="0"/>
          <a:chExt cx="0" cy="0"/>
        </a:xfrm>
      </p:grpSpPr>
      <p:sp>
        <p:nvSpPr>
          <p:cNvPr id="60" name="Google Shape;60;p13"/>
          <p:cNvSpPr txBox="1">
            <a:spLocks noGrp="1"/>
          </p:cNvSpPr>
          <p:nvPr>
            <p:ph type="ctrTitle"/>
          </p:nvPr>
        </p:nvSpPr>
        <p:spPr>
          <a:xfrm>
            <a:off x="457200" y="799275"/>
            <a:ext cx="5486400" cy="3182100"/>
          </a:xfrm>
          <a:prstGeom prst="rect">
            <a:avLst/>
          </a:prstGeom>
        </p:spPr>
        <p:txBody>
          <a:bodyPr spcFirstLastPara="1" wrap="square" lIns="91425" tIns="91425" rIns="91425" bIns="91425" anchor="t" anchorCtr="0"/>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a:endParaRPr/>
          </a:p>
        </p:txBody>
      </p:sp>
    </p:spTree>
    <p:extLst>
      <p:ext uri="{BB962C8B-B14F-4D97-AF65-F5344CB8AC3E}">
        <p14:creationId xmlns:p14="http://schemas.microsoft.com/office/powerpoint/2010/main" val="2230057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61"/>
        <p:cNvGrpSpPr/>
        <p:nvPr/>
      </p:nvGrpSpPr>
      <p:grpSpPr>
        <a:xfrm>
          <a:off x="0" y="0"/>
          <a:ext cx="0" cy="0"/>
          <a:chOff x="0" y="0"/>
          <a:chExt cx="0" cy="0"/>
        </a:xfrm>
      </p:grpSpPr>
      <p:sp>
        <p:nvSpPr>
          <p:cNvPr id="71" name="Google Shape;71;p14"/>
          <p:cNvSpPr txBox="1">
            <a:spLocks noGrp="1"/>
          </p:cNvSpPr>
          <p:nvPr>
            <p:ph type="ctrTitle"/>
          </p:nvPr>
        </p:nvSpPr>
        <p:spPr>
          <a:xfrm>
            <a:off x="457200" y="1430950"/>
            <a:ext cx="5486400" cy="1159800"/>
          </a:xfrm>
          <a:prstGeom prst="rect">
            <a:avLst/>
          </a:prstGeom>
        </p:spPr>
        <p:txBody>
          <a:bodyPr spcFirstLastPara="1" wrap="square" lIns="91425" tIns="91425" rIns="91425" bIns="91425" anchor="t" anchorCtr="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72" name="Google Shape;72;p14"/>
          <p:cNvSpPr txBox="1">
            <a:spLocks noGrp="1"/>
          </p:cNvSpPr>
          <p:nvPr>
            <p:ph type="subTitle" idx="1"/>
          </p:nvPr>
        </p:nvSpPr>
        <p:spPr>
          <a:xfrm>
            <a:off x="457200" y="2763852"/>
            <a:ext cx="5486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1600"/>
              </a:spcBef>
              <a:spcAft>
                <a:spcPts val="0"/>
              </a:spcAft>
              <a:buClr>
                <a:srgbClr val="FFFFFF"/>
              </a:buClr>
              <a:buSzPts val="3000"/>
              <a:buNone/>
              <a:defRPr sz="3000">
                <a:solidFill>
                  <a:srgbClr val="FFFFFF"/>
                </a:solidFill>
              </a:defRPr>
            </a:lvl2pPr>
            <a:lvl3pPr lvl="2" rtl="0">
              <a:spcBef>
                <a:spcPts val="1600"/>
              </a:spcBef>
              <a:spcAft>
                <a:spcPts val="0"/>
              </a:spcAft>
              <a:buClr>
                <a:srgbClr val="FFFFFF"/>
              </a:buClr>
              <a:buSzPts val="3000"/>
              <a:buNone/>
              <a:defRPr sz="3000">
                <a:solidFill>
                  <a:srgbClr val="FFFFFF"/>
                </a:solidFill>
              </a:defRPr>
            </a:lvl3pPr>
            <a:lvl4pPr lvl="3" rtl="0">
              <a:spcBef>
                <a:spcPts val="1600"/>
              </a:spcBef>
              <a:spcAft>
                <a:spcPts val="0"/>
              </a:spcAft>
              <a:buClr>
                <a:srgbClr val="FFFFFF"/>
              </a:buClr>
              <a:buSzPts val="3000"/>
              <a:buNone/>
              <a:defRPr sz="3000">
                <a:solidFill>
                  <a:srgbClr val="FFFFFF"/>
                </a:solidFill>
              </a:defRPr>
            </a:lvl4pPr>
            <a:lvl5pPr lvl="4" rtl="0">
              <a:spcBef>
                <a:spcPts val="1600"/>
              </a:spcBef>
              <a:spcAft>
                <a:spcPts val="0"/>
              </a:spcAft>
              <a:buClr>
                <a:srgbClr val="FFFFFF"/>
              </a:buClr>
              <a:buSzPts val="3000"/>
              <a:buNone/>
              <a:defRPr sz="3000">
                <a:solidFill>
                  <a:srgbClr val="FFFFFF"/>
                </a:solidFill>
              </a:defRPr>
            </a:lvl5pPr>
            <a:lvl6pPr lvl="5" rtl="0">
              <a:spcBef>
                <a:spcPts val="1600"/>
              </a:spcBef>
              <a:spcAft>
                <a:spcPts val="0"/>
              </a:spcAft>
              <a:buClr>
                <a:srgbClr val="FFFFFF"/>
              </a:buClr>
              <a:buSzPts val="3000"/>
              <a:buNone/>
              <a:defRPr sz="3000">
                <a:solidFill>
                  <a:srgbClr val="FFFFFF"/>
                </a:solidFill>
              </a:defRPr>
            </a:lvl6pPr>
            <a:lvl7pPr lvl="6" rtl="0">
              <a:spcBef>
                <a:spcPts val="1600"/>
              </a:spcBef>
              <a:spcAft>
                <a:spcPts val="0"/>
              </a:spcAft>
              <a:buClr>
                <a:srgbClr val="FFFFFF"/>
              </a:buClr>
              <a:buSzPts val="3000"/>
              <a:buNone/>
              <a:defRPr sz="3000">
                <a:solidFill>
                  <a:srgbClr val="FFFFFF"/>
                </a:solidFill>
              </a:defRPr>
            </a:lvl7pPr>
            <a:lvl8pPr lvl="7" rtl="0">
              <a:spcBef>
                <a:spcPts val="1600"/>
              </a:spcBef>
              <a:spcAft>
                <a:spcPts val="0"/>
              </a:spcAft>
              <a:buClr>
                <a:srgbClr val="FFFFFF"/>
              </a:buClr>
              <a:buSzPts val="3000"/>
              <a:buNone/>
              <a:defRPr sz="3000">
                <a:solidFill>
                  <a:srgbClr val="FFFFFF"/>
                </a:solidFill>
              </a:defRPr>
            </a:lvl8pPr>
            <a:lvl9pPr lvl="8" rtl="0">
              <a:spcBef>
                <a:spcPts val="1600"/>
              </a:spcBef>
              <a:spcAft>
                <a:spcPts val="160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13595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852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182252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331796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55090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73083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8742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198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09100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230188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465729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hyperlink" Target="http://openclipart.org/detail/159643/thank-you-pinned-by-juliobahar" TargetMode="External"/><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446125" y="67650"/>
            <a:ext cx="8178000" cy="26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Predicting Diabetes based on </a:t>
            </a:r>
            <a:endParaRPr sz="3600" dirty="0"/>
          </a:p>
          <a:p>
            <a:pPr marL="0" lvl="0" indent="0" algn="l" rtl="0">
              <a:spcBef>
                <a:spcPts val="0"/>
              </a:spcBef>
              <a:spcAft>
                <a:spcPts val="0"/>
              </a:spcAft>
              <a:buNone/>
            </a:pPr>
            <a:r>
              <a:rPr lang="en-US" sz="3600" dirty="0"/>
              <a:t>several medical predictors</a:t>
            </a:r>
            <a:r>
              <a:rPr lang="en" sz="3600" dirty="0"/>
              <a:t>.</a:t>
            </a:r>
            <a:endParaRPr sz="3600" dirty="0"/>
          </a:p>
        </p:txBody>
      </p:sp>
      <p:sp>
        <p:nvSpPr>
          <p:cNvPr id="78" name="Google Shape;78;p15"/>
          <p:cNvSpPr txBox="1"/>
          <p:nvPr/>
        </p:nvSpPr>
        <p:spPr>
          <a:xfrm>
            <a:off x="332550" y="2926278"/>
            <a:ext cx="6063600" cy="12130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hivo"/>
                <a:ea typeface="Chivo"/>
                <a:cs typeface="Chivo"/>
                <a:sym typeface="Chivo"/>
              </a:rPr>
              <a:t>Prince Bose (pkb44)</a:t>
            </a:r>
            <a:endParaRPr dirty="0">
              <a:latin typeface="Chivo"/>
              <a:ea typeface="Chivo"/>
              <a:cs typeface="Chivo"/>
              <a:sym typeface="Chivo"/>
            </a:endParaRPr>
          </a:p>
          <a:p>
            <a:pPr marL="0" lvl="0" indent="0" algn="l" rtl="0">
              <a:spcBef>
                <a:spcPts val="0"/>
              </a:spcBef>
              <a:spcAft>
                <a:spcPts val="0"/>
              </a:spcAft>
              <a:buNone/>
            </a:pPr>
            <a:r>
              <a:rPr lang="en" dirty="0">
                <a:latin typeface="Chivo"/>
                <a:ea typeface="Chivo"/>
                <a:cs typeface="Chivo"/>
                <a:sym typeface="Chivo"/>
              </a:rPr>
              <a:t>Ashwin Channakeshava (a</a:t>
            </a:r>
            <a:r>
              <a:rPr lang="en-IN" dirty="0">
                <a:latin typeface="Chivo"/>
                <a:ea typeface="Chivo"/>
                <a:cs typeface="Chivo"/>
                <a:sym typeface="Chivo"/>
              </a:rPr>
              <a:t>k1645</a:t>
            </a:r>
            <a:r>
              <a:rPr lang="en" dirty="0">
                <a:latin typeface="Chivo"/>
                <a:ea typeface="Chivo"/>
                <a:cs typeface="Chivo"/>
                <a:sym typeface="Chivo"/>
              </a:rPr>
              <a:t>)</a:t>
            </a:r>
            <a:endParaRPr dirty="0">
              <a:latin typeface="Chivo"/>
              <a:ea typeface="Chivo"/>
              <a:cs typeface="Chivo"/>
              <a:sym typeface="Chivo"/>
            </a:endParaRPr>
          </a:p>
          <a:p>
            <a:pPr marL="0" lvl="0" indent="0" algn="l" rtl="0">
              <a:spcBef>
                <a:spcPts val="0"/>
              </a:spcBef>
              <a:spcAft>
                <a:spcPts val="0"/>
              </a:spcAft>
              <a:buNone/>
            </a:pPr>
            <a:r>
              <a:rPr lang="en" dirty="0">
                <a:latin typeface="Chivo"/>
                <a:ea typeface="Chivo"/>
                <a:cs typeface="Chivo"/>
                <a:sym typeface="Chivo"/>
              </a:rPr>
              <a:t>Sarthak Vengurlekar (sv555)</a:t>
            </a:r>
            <a:endParaRPr dirty="0">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grpSp>
        <p:nvGrpSpPr>
          <p:cNvPr id="78" name="Group 77">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9" name="Straight Connector 78">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0" name="Rectangle 8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4"/>
          <p:cNvSpPr txBox="1">
            <a:spLocks noGrp="1"/>
          </p:cNvSpPr>
          <p:nvPr>
            <p:ph type="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300"/>
              <a:t>Random Forest Algorithm</a:t>
            </a:r>
          </a:p>
        </p:txBody>
      </p:sp>
      <p:grpSp>
        <p:nvGrpSpPr>
          <p:cNvPr id="92" name="Group 9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93" name="Straight Connector 9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9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 name="Rectangle 10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4"/>
          <p:cNvSpPr txBox="1">
            <a:spLocks noGrp="1"/>
          </p:cNvSpPr>
          <p:nvPr>
            <p:ph type="sldNum" idx="12"/>
          </p:nvPr>
        </p:nvSpPr>
        <p:spPr>
          <a:xfrm>
            <a:off x="789681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olidFill>
                  <a:srgbClr val="FFFFFF"/>
                </a:solidFill>
                <a:sym typeface="Arial"/>
              </a:rPr>
              <a:pPr lvl="0" indent="0">
                <a:lnSpc>
                  <a:spcPct val="90000"/>
                </a:lnSpc>
                <a:spcBef>
                  <a:spcPts val="0"/>
                </a:spcBef>
                <a:spcAft>
                  <a:spcPts val="600"/>
                </a:spcAft>
                <a:buNone/>
              </a:pPr>
              <a:t>10</a:t>
            </a:fld>
            <a:endParaRPr lang="en-US" sz="700">
              <a:solidFill>
                <a:srgbClr val="FFFFFF"/>
              </a:solidFill>
              <a:sym typeface="Arial"/>
            </a:endParaRPr>
          </a:p>
        </p:txBody>
      </p:sp>
      <p:graphicFrame>
        <p:nvGraphicFramePr>
          <p:cNvPr id="137" name="Google Shape;134;p24">
            <a:extLst>
              <a:ext uri="{FF2B5EF4-FFF2-40B4-BE49-F238E27FC236}">
                <a16:creationId xmlns:a16="http://schemas.microsoft.com/office/drawing/2014/main" id="{386E84F1-505E-4E1B-8618-9B0338506D89}"/>
              </a:ext>
            </a:extLst>
          </p:cNvPr>
          <p:cNvGraphicFramePr/>
          <p:nvPr>
            <p:extLst>
              <p:ext uri="{D42A27DB-BD31-4B8C-83A1-F6EECF244321}">
                <p14:modId xmlns:p14="http://schemas.microsoft.com/office/powerpoint/2010/main" val="3971889481"/>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grpSp>
        <p:nvGrpSpPr>
          <p:cNvPr id="81" name="Group 8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2" name="Straight Connector 8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40" name="Google Shape;140;p25"/>
          <p:cNvPicPr preferRelativeResize="0"/>
          <p:nvPr/>
        </p:nvPicPr>
        <p:blipFill rotWithShape="1">
          <a:blip r:embed="rId3">
            <a:extLst/>
          </a:blip>
          <a:srcRect l="9706" t="8977" r="7758" b="2916"/>
          <a:stretch/>
        </p:blipFill>
        <p:spPr>
          <a:xfrm>
            <a:off x="567938" y="464529"/>
            <a:ext cx="6201550" cy="441483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grpSp>
        <p:nvGrpSpPr>
          <p:cNvPr id="150" name="Group 8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1" name="Straight Connector 9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1"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Isosceles Triangle 9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Isosceles Triangle 9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Isosceles Triangle 9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67" name="Rectangle 10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Google Shape;145;p26"/>
          <p:cNvSpPr txBox="1">
            <a:spLocks noGrp="1"/>
          </p:cNvSpPr>
          <p:nvPr>
            <p:ph type="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300"/>
              <a:t>Precision and Recall</a:t>
            </a:r>
          </a:p>
        </p:txBody>
      </p:sp>
      <p:grpSp>
        <p:nvGrpSpPr>
          <p:cNvPr id="168" name="Group 10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105" name="Straight Connector 10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1" name="Isosceles Triangle 10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5" name="Isosceles Triangle 11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76" name="Rectangle 11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6"/>
          <p:cNvSpPr txBox="1">
            <a:spLocks noGrp="1"/>
          </p:cNvSpPr>
          <p:nvPr>
            <p:ph type="sldNum" idx="12"/>
          </p:nvPr>
        </p:nvSpPr>
        <p:spPr>
          <a:xfrm>
            <a:off x="789681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olidFill>
                  <a:srgbClr val="FFFFFF"/>
                </a:solidFill>
                <a:sym typeface="Arial"/>
              </a:rPr>
              <a:pPr lvl="0" indent="0">
                <a:lnSpc>
                  <a:spcPct val="90000"/>
                </a:lnSpc>
                <a:spcBef>
                  <a:spcPts val="0"/>
                </a:spcBef>
                <a:spcAft>
                  <a:spcPts val="600"/>
                </a:spcAft>
                <a:buNone/>
              </a:pPr>
              <a:t>12</a:t>
            </a:fld>
            <a:endParaRPr lang="en-US" sz="700">
              <a:solidFill>
                <a:srgbClr val="FFFFFF"/>
              </a:solidFill>
              <a:sym typeface="Arial"/>
            </a:endParaRPr>
          </a:p>
        </p:txBody>
      </p:sp>
      <p:graphicFrame>
        <p:nvGraphicFramePr>
          <p:cNvPr id="177" name="Google Shape;146;p26">
            <a:extLst>
              <a:ext uri="{FF2B5EF4-FFF2-40B4-BE49-F238E27FC236}">
                <a16:creationId xmlns:a16="http://schemas.microsoft.com/office/drawing/2014/main" id="{BF8B5BBE-0BE5-4A1E-888B-B012AD995E27}"/>
              </a:ext>
            </a:extLst>
          </p:cNvPr>
          <p:cNvGraphicFramePr/>
          <p:nvPr>
            <p:extLst>
              <p:ext uri="{D42A27DB-BD31-4B8C-83A1-F6EECF244321}">
                <p14:modId xmlns:p14="http://schemas.microsoft.com/office/powerpoint/2010/main" val="1872936371"/>
              </p:ext>
            </p:extLst>
          </p:nvPr>
        </p:nvGraphicFramePr>
        <p:xfrm>
          <a:off x="3847448" y="872031"/>
          <a:ext cx="5164593" cy="382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grpSp>
        <p:nvGrpSpPr>
          <p:cNvPr id="94" name="Group 93">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5" name="Straight Connector 94">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7"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3" name="Google Shape;153;p27"/>
          <p:cNvPicPr preferRelativeResize="0"/>
          <p:nvPr/>
        </p:nvPicPr>
        <p:blipFill>
          <a:blip r:embed="rId3">
            <a:extLst/>
          </a:blip>
          <a:stretch>
            <a:fillRect/>
          </a:stretch>
        </p:blipFill>
        <p:spPr>
          <a:xfrm>
            <a:off x="1921007" y="261257"/>
            <a:ext cx="3964963" cy="4543607"/>
          </a:xfrm>
          <a:prstGeom prst="rect">
            <a:avLst/>
          </a:prstGeom>
          <a:noFill/>
        </p:spPr>
      </p:pic>
      <p:sp>
        <p:nvSpPr>
          <p:cNvPr id="152" name="Google Shape;152;p27"/>
          <p:cNvSpPr txBox="1">
            <a:spLocks noGrp="1"/>
          </p:cNvSpPr>
          <p:nvPr>
            <p:ph type="sldNum" idx="12"/>
          </p:nvPr>
        </p:nvSpPr>
        <p:spPr>
          <a:xfrm>
            <a:off x="644299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ym typeface="Arial"/>
              </a:rPr>
              <a:pPr lvl="0" indent="0">
                <a:lnSpc>
                  <a:spcPct val="90000"/>
                </a:lnSpc>
                <a:spcBef>
                  <a:spcPts val="0"/>
                </a:spcBef>
                <a:spcAft>
                  <a:spcPts val="600"/>
                </a:spcAft>
                <a:buNone/>
              </a:pPr>
              <a:t>13</a:t>
            </a:fld>
            <a:endParaRPr lang="en-US" sz="70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grpSp>
        <p:nvGrpSpPr>
          <p:cNvPr id="101" name="Group 100">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2" name="Straight Connector 101">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113" name="Straight Connector 11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Google Shape;158;p28"/>
          <p:cNvSpPr txBox="1">
            <a:spLocks noGrp="1"/>
          </p:cNvSpPr>
          <p:nvPr>
            <p:ph type="title"/>
          </p:nvPr>
        </p:nvSpPr>
        <p:spPr>
          <a:xfrm>
            <a:off x="482600" y="612478"/>
            <a:ext cx="2525519" cy="3918543"/>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t>Complexity</a:t>
            </a:r>
          </a:p>
          <a:p>
            <a:pPr marL="0" lvl="0" indent="0" defTabSz="457200">
              <a:spcBef>
                <a:spcPct val="0"/>
              </a:spcBef>
              <a:spcAft>
                <a:spcPts val="0"/>
              </a:spcAft>
            </a:pPr>
            <a:endParaRPr lang="en-US" sz="3600"/>
          </a:p>
          <a:p>
            <a:pPr marL="0" lvl="0" indent="0" defTabSz="457200">
              <a:spcBef>
                <a:spcPct val="0"/>
              </a:spcBef>
              <a:spcAft>
                <a:spcPts val="0"/>
              </a:spcAft>
            </a:pPr>
            <a:endParaRPr lang="en-US" sz="3600"/>
          </a:p>
        </p:txBody>
      </p:sp>
      <p:sp>
        <p:nvSpPr>
          <p:cNvPr id="160" name="Google Shape;160;p28"/>
          <p:cNvSpPr txBox="1">
            <a:spLocks noGrp="1"/>
          </p:cNvSpPr>
          <p:nvPr>
            <p:ph type="sldNum" idx="12"/>
          </p:nvPr>
        </p:nvSpPr>
        <p:spPr>
          <a:xfrm>
            <a:off x="644299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kern="1200" dirty="0">
                <a:solidFill>
                  <a:schemeClr val="accent1"/>
                </a:solidFill>
                <a:latin typeface="+mn-lt"/>
                <a:ea typeface="+mn-ea"/>
                <a:cs typeface="+mn-cs"/>
              </a:rPr>
              <a:pPr lvl="0" indent="0">
                <a:lnSpc>
                  <a:spcPct val="90000"/>
                </a:lnSpc>
                <a:spcBef>
                  <a:spcPts val="0"/>
                </a:spcBef>
                <a:spcAft>
                  <a:spcPts val="600"/>
                </a:spcAft>
                <a:buNone/>
              </a:pPr>
              <a:t>14</a:t>
            </a:fld>
            <a:endParaRPr lang="en-US" sz="700" kern="1200" dirty="0">
              <a:solidFill>
                <a:schemeClr val="accent1"/>
              </a:solidFill>
              <a:latin typeface="+mn-lt"/>
              <a:ea typeface="+mn-ea"/>
              <a:cs typeface="+mn-cs"/>
            </a:endParaRPr>
          </a:p>
        </p:txBody>
      </p:sp>
      <p:sp>
        <p:nvSpPr>
          <p:cNvPr id="159" name="Google Shape;159;p28"/>
          <p:cNvSpPr txBox="1">
            <a:spLocks noGrp="1"/>
          </p:cNvSpPr>
          <p:nvPr>
            <p:ph type="body" idx="1"/>
          </p:nvPr>
        </p:nvSpPr>
        <p:spPr>
          <a:xfrm>
            <a:off x="3239507" y="612478"/>
            <a:ext cx="4444525" cy="3918543"/>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Font typeface="Wingdings 3" charset="2"/>
              <a:buChar char=""/>
            </a:pPr>
            <a:r>
              <a:rPr lang="en-US" dirty="0"/>
              <a:t>For one Tree,</a:t>
            </a:r>
          </a:p>
          <a:p>
            <a:pPr marL="0" lvl="0" indent="0" defTabSz="457200">
              <a:spcBef>
                <a:spcPts val="1000"/>
              </a:spcBef>
              <a:buSzPct val="80000"/>
              <a:buNone/>
            </a:pPr>
            <a:r>
              <a:rPr lang="en-US" dirty="0"/>
              <a:t>       Time Complexity: O(N) = log</a:t>
            </a:r>
            <a:r>
              <a:rPr lang="en-US" baseline="-25000" dirty="0"/>
              <a:t>2</a:t>
            </a:r>
            <a:r>
              <a:rPr lang="en-US" dirty="0"/>
              <a:t>N</a:t>
            </a:r>
          </a:p>
          <a:p>
            <a:pPr marL="0" lvl="0" indent="0" defTabSz="457200">
              <a:spcBef>
                <a:spcPts val="1000"/>
              </a:spcBef>
              <a:buSzPct val="80000"/>
              <a:buFont typeface="Wingdings 3" charset="2"/>
              <a:buChar char=""/>
            </a:pPr>
            <a:r>
              <a:rPr lang="en-US" dirty="0"/>
              <a:t>For Random Forest Algorithm with N trees for one feature,</a:t>
            </a:r>
          </a:p>
          <a:p>
            <a:pPr marL="0" lvl="0" indent="0" defTabSz="457200">
              <a:spcBef>
                <a:spcPts val="1000"/>
              </a:spcBef>
              <a:buSzPct val="80000"/>
              <a:buNone/>
            </a:pPr>
            <a:r>
              <a:rPr lang="en-US" dirty="0"/>
              <a:t>        Time Complexity: O(N) = N * log</a:t>
            </a:r>
            <a:r>
              <a:rPr lang="en-US" baseline="-25000" dirty="0"/>
              <a:t>2</a:t>
            </a:r>
            <a:r>
              <a:rPr lang="en-US" dirty="0"/>
              <a:t>N</a:t>
            </a:r>
          </a:p>
          <a:p>
            <a:pPr marL="0" lvl="0" indent="0" defTabSz="457200">
              <a:spcBef>
                <a:spcPts val="1000"/>
              </a:spcBef>
              <a:buSzPct val="80000"/>
              <a:buFont typeface="Wingdings 3" charset="2"/>
              <a:buChar char=""/>
            </a:pPr>
            <a:r>
              <a:rPr lang="en-US" dirty="0"/>
              <a:t>For k features,</a:t>
            </a:r>
          </a:p>
          <a:p>
            <a:pPr marL="0" lvl="0" indent="0" defTabSz="457200">
              <a:spcBef>
                <a:spcPts val="1000"/>
              </a:spcBef>
              <a:buSzPct val="80000"/>
              <a:buNone/>
            </a:pPr>
            <a:r>
              <a:rPr lang="en-US" dirty="0"/>
              <a:t>       Time Complexity: O(N) = k * N * log</a:t>
            </a:r>
            <a:r>
              <a:rPr lang="en-US" baseline="-25000" dirty="0"/>
              <a:t>2</a:t>
            </a:r>
            <a:r>
              <a:rPr lang="en-US" dirty="0"/>
              <a:t>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0" y="1"/>
            <a:ext cx="9144000" cy="612478"/>
          </a:xfrm>
          <a:prstGeom prst="rect">
            <a:avLst/>
          </a:prstGeom>
        </p:spPr>
        <p:txBody>
          <a:bodyPr spcFirstLastPara="1" vert="horz" lIns="91440" tIns="45720" rIns="91440" bIns="45720" rtlCol="0" anchor="ctr" anchorCtr="0">
            <a:normAutofit fontScale="90000"/>
          </a:bodyPr>
          <a:lstStyle/>
          <a:p>
            <a:pPr marL="0" lvl="0" indent="0" defTabSz="457200">
              <a:spcBef>
                <a:spcPct val="0"/>
              </a:spcBef>
              <a:spcAft>
                <a:spcPts val="0"/>
              </a:spcAft>
            </a:pPr>
            <a:r>
              <a:rPr lang="en-US" sz="3600"/>
              <a:t>Experimental Configuration</a:t>
            </a:r>
            <a:endParaRPr lang="en-US" sz="3600" dirty="0"/>
          </a:p>
        </p:txBody>
      </p:sp>
      <p:sp>
        <p:nvSpPr>
          <p:cNvPr id="160" name="Google Shape;160;p28"/>
          <p:cNvSpPr txBox="1">
            <a:spLocks noGrp="1"/>
          </p:cNvSpPr>
          <p:nvPr>
            <p:ph type="sldNum" idx="12"/>
          </p:nvPr>
        </p:nvSpPr>
        <p:spPr>
          <a:xfrm>
            <a:off x="644299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kern="1200" smtClean="0">
                <a:solidFill>
                  <a:schemeClr val="accent1"/>
                </a:solidFill>
                <a:latin typeface="+mn-lt"/>
                <a:ea typeface="+mn-ea"/>
                <a:cs typeface="+mn-cs"/>
              </a:rPr>
              <a:pPr lvl="0" indent="0">
                <a:lnSpc>
                  <a:spcPct val="90000"/>
                </a:lnSpc>
                <a:spcBef>
                  <a:spcPts val="0"/>
                </a:spcBef>
                <a:spcAft>
                  <a:spcPts val="600"/>
                </a:spcAft>
                <a:buNone/>
              </a:pPr>
              <a:t>15</a:t>
            </a:fld>
            <a:endParaRPr lang="en-US" sz="700" kern="1200" dirty="0">
              <a:solidFill>
                <a:schemeClr val="accent1"/>
              </a:solidFill>
              <a:latin typeface="+mn-lt"/>
              <a:ea typeface="+mn-ea"/>
              <a:cs typeface="+mn-cs"/>
            </a:endParaRPr>
          </a:p>
        </p:txBody>
      </p:sp>
      <p:pic>
        <p:nvPicPr>
          <p:cNvPr id="2" name="Picture 1">
            <a:extLst>
              <a:ext uri="{FF2B5EF4-FFF2-40B4-BE49-F238E27FC236}">
                <a16:creationId xmlns:a16="http://schemas.microsoft.com/office/drawing/2014/main" id="{34E07814-7925-49BD-97F9-3DD00437369C}"/>
              </a:ext>
            </a:extLst>
          </p:cNvPr>
          <p:cNvPicPr>
            <a:picLocks noChangeAspect="1"/>
          </p:cNvPicPr>
          <p:nvPr/>
        </p:nvPicPr>
        <p:blipFill>
          <a:blip r:embed="rId3"/>
          <a:stretch>
            <a:fillRect/>
          </a:stretch>
        </p:blipFill>
        <p:spPr>
          <a:xfrm>
            <a:off x="2999140" y="612479"/>
            <a:ext cx="3145719" cy="4531020"/>
          </a:xfrm>
          <a:prstGeom prst="rect">
            <a:avLst/>
          </a:prstGeom>
        </p:spPr>
      </p:pic>
    </p:spTree>
    <p:extLst>
      <p:ext uri="{BB962C8B-B14F-4D97-AF65-F5344CB8AC3E}">
        <p14:creationId xmlns:p14="http://schemas.microsoft.com/office/powerpoint/2010/main" val="70559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64"/>
        <p:cNvGrpSpPr/>
        <p:nvPr/>
      </p:nvGrpSpPr>
      <p:grpSpPr>
        <a:xfrm>
          <a:off x="0" y="0"/>
          <a:ext cx="0" cy="0"/>
          <a:chOff x="0" y="0"/>
          <a:chExt cx="0" cy="0"/>
        </a:xfrm>
      </p:grpSpPr>
      <p:grpSp>
        <p:nvGrpSpPr>
          <p:cNvPr id="106" name="Group 105">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7" name="Straight Connector 106">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9"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Isosceles Triangle 114">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8" name="Rectangle 11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6" name="Isosceles Triangle 175">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8"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0" name="Isosceles Triangle 179">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2" name="Freeform: Shape 181">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6350"/>
            <a:ext cx="6881785" cy="5149850"/>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29"/>
          <p:cNvSpPr txBox="1">
            <a:spLocks noGrp="1"/>
          </p:cNvSpPr>
          <p:nvPr>
            <p:ph type="ctrTitle"/>
          </p:nvPr>
        </p:nvSpPr>
        <p:spPr>
          <a:xfrm>
            <a:off x="3314352" y="765653"/>
            <a:ext cx="5220569" cy="2137253"/>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500">
                <a:solidFill>
                  <a:srgbClr val="FFFFFF"/>
                </a:solidFill>
              </a:rPr>
              <a:t>ANALYSIS</a:t>
            </a:r>
          </a:p>
        </p:txBody>
      </p:sp>
      <p:sp>
        <p:nvSpPr>
          <p:cNvPr id="184" name="Isosceles Triangle 183">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6922" y="2453615"/>
            <a:ext cx="165495"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2" name="Picture 4" descr="https://lh5.googleusercontent.com/BjFE4wNoVR9jg1_jYfq1Elg2rIuLYw81hScL6_4qkjHzP75Q0GgMyQIr2q28BkT2H6CFCGyfDLo6rW2mRUKI5Purn64jc-cnI_TperCBxuIB2YhzcqKYZzAmkUq74mWPQT7aCopD6tg">
            <a:extLst>
              <a:ext uri="{FF2B5EF4-FFF2-40B4-BE49-F238E27FC236}">
                <a16:creationId xmlns:a16="http://schemas.microsoft.com/office/drawing/2014/main" id="{E07ABB13-304B-479A-AFC7-92D418FDE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7" y="111067"/>
            <a:ext cx="8999465" cy="42163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D6BC34-4102-410A-8D64-364524FE37D3}"/>
              </a:ext>
            </a:extLst>
          </p:cNvPr>
          <p:cNvSpPr/>
          <p:nvPr/>
        </p:nvSpPr>
        <p:spPr>
          <a:xfrm>
            <a:off x="295834" y="4303059"/>
            <a:ext cx="7549564" cy="830997"/>
          </a:xfrm>
          <a:prstGeom prst="rect">
            <a:avLst/>
          </a:prstGeom>
        </p:spPr>
        <p:txBody>
          <a:bodyPr wrap="square">
            <a:spAutoFit/>
          </a:bodyPr>
          <a:lstStyle/>
          <a:p>
            <a:r>
              <a:rPr lang="en-US" sz="2400" b="1" dirty="0">
                <a:solidFill>
                  <a:schemeClr val="accent1"/>
                </a:solidFill>
              </a:rPr>
              <a:t>Effect of change in Number of total decision trees in the Random Forest (</a:t>
            </a:r>
            <a:r>
              <a:rPr lang="en-US" sz="2400" b="1" dirty="0" err="1">
                <a:solidFill>
                  <a:schemeClr val="accent1"/>
                </a:solidFill>
              </a:rPr>
              <a:t>N_Estimators</a:t>
            </a:r>
            <a:r>
              <a:rPr lang="en-US" sz="2400" b="1" dirty="0">
                <a:solidFill>
                  <a:schemeClr val="accent1"/>
                </a:solidFill>
              </a:rPr>
              <a:t>) over Accuracy</a:t>
            </a:r>
            <a:endParaRPr lang="en-IN" sz="2400" dirty="0">
              <a:solidFill>
                <a:schemeClr val="accent1"/>
              </a:solidFill>
            </a:endParaRPr>
          </a:p>
        </p:txBody>
      </p:sp>
    </p:spTree>
    <p:extLst>
      <p:ext uri="{BB962C8B-B14F-4D97-AF65-F5344CB8AC3E}">
        <p14:creationId xmlns:p14="http://schemas.microsoft.com/office/powerpoint/2010/main" val="395852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96560" y="86689"/>
            <a:ext cx="6842122" cy="9275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Effect of change in Random Seed of the Random Forest over Accuracy</a:t>
            </a:r>
            <a:endParaRPr b="1" dirty="0"/>
          </a:p>
        </p:txBody>
      </p:sp>
      <p:sp>
        <p:nvSpPr>
          <p:cNvPr id="179" name="Google Shape;179;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80" name="Google Shape;180;p31"/>
          <p:cNvPicPr preferRelativeResize="0"/>
          <p:nvPr/>
        </p:nvPicPr>
        <p:blipFill>
          <a:blip r:embed="rId3">
            <a:alphaModFix/>
          </a:blip>
          <a:stretch>
            <a:fillRect/>
          </a:stretch>
        </p:blipFill>
        <p:spPr>
          <a:xfrm>
            <a:off x="96561" y="1014250"/>
            <a:ext cx="8950880" cy="4129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86" name="Google Shape;186;p32"/>
          <p:cNvPicPr preferRelativeResize="0"/>
          <p:nvPr/>
        </p:nvPicPr>
        <p:blipFill>
          <a:blip r:embed="rId3">
            <a:alphaModFix/>
          </a:blip>
          <a:stretch>
            <a:fillRect/>
          </a:stretch>
        </p:blipFill>
        <p:spPr>
          <a:xfrm>
            <a:off x="330334" y="12192"/>
            <a:ext cx="7991553"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2"/>
        <p:cNvGrpSpPr/>
        <p:nvPr/>
      </p:nvGrpSpPr>
      <p:grpSpPr>
        <a:xfrm>
          <a:off x="0" y="0"/>
          <a:ext cx="0" cy="0"/>
          <a:chOff x="0" y="0"/>
          <a:chExt cx="0" cy="0"/>
        </a:xfrm>
      </p:grpSpPr>
      <p:grpSp>
        <p:nvGrpSpPr>
          <p:cNvPr id="88" name="Group 8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9" name="Straight Connector 8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0" name="Rectangle 9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Freeform: Shape 11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6350"/>
            <a:ext cx="6881785" cy="5149850"/>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Google Shape;83;p16"/>
          <p:cNvSpPr txBox="1">
            <a:spLocks noGrp="1"/>
          </p:cNvSpPr>
          <p:nvPr>
            <p:ph type="ctrTitle"/>
          </p:nvPr>
        </p:nvSpPr>
        <p:spPr>
          <a:xfrm>
            <a:off x="3314352" y="765653"/>
            <a:ext cx="5220569" cy="2137253"/>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500">
                <a:solidFill>
                  <a:srgbClr val="FFFFFF"/>
                </a:solidFill>
              </a:rPr>
              <a:t>DATASET</a:t>
            </a:r>
          </a:p>
        </p:txBody>
      </p:sp>
      <p:sp>
        <p:nvSpPr>
          <p:cNvPr id="118" name="Isosceles Triangle 11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6922" y="2453615"/>
            <a:ext cx="165495"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26479" y="1039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Prediction Results with Optimized Model</a:t>
            </a:r>
            <a:endParaRPr dirty="0"/>
          </a:p>
        </p:txBody>
      </p:sp>
      <p:sp>
        <p:nvSpPr>
          <p:cNvPr id="192" name="Google Shape;192;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93" name="Google Shape;193;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844F2FA8-2133-4E40-8F7A-43CB4DA0E167}"/>
              </a:ext>
            </a:extLst>
          </p:cNvPr>
          <p:cNvPicPr>
            <a:picLocks noChangeAspect="1"/>
          </p:cNvPicPr>
          <p:nvPr/>
        </p:nvPicPr>
        <p:blipFill>
          <a:blip r:embed="rId3"/>
          <a:stretch>
            <a:fillRect/>
          </a:stretch>
        </p:blipFill>
        <p:spPr>
          <a:xfrm>
            <a:off x="14779" y="807077"/>
            <a:ext cx="9144000" cy="43576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8"/>
        <p:cNvGrpSpPr/>
        <p:nvPr/>
      </p:nvGrpSpPr>
      <p:grpSpPr>
        <a:xfrm>
          <a:off x="0" y="0"/>
          <a:ext cx="0" cy="0"/>
          <a:chOff x="0" y="0"/>
          <a:chExt cx="0" cy="0"/>
        </a:xfrm>
      </p:grpSpPr>
      <p:grpSp>
        <p:nvGrpSpPr>
          <p:cNvPr id="80" name="Group 7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81" name="Straight Connector 8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 name="Isosceles Triangle 8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9" name="Google Shape;199;p34"/>
          <p:cNvSpPr txBox="1">
            <a:spLocks noGrp="1"/>
          </p:cNvSpPr>
          <p:nvPr>
            <p:ph type="title"/>
          </p:nvPr>
        </p:nvSpPr>
        <p:spPr>
          <a:xfrm>
            <a:off x="508000" y="457200"/>
            <a:ext cx="6447501" cy="99060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Result</a:t>
            </a:r>
          </a:p>
        </p:txBody>
      </p:sp>
      <p:pic>
        <p:nvPicPr>
          <p:cNvPr id="77" name="Graphic 76" descr="Checkmark">
            <a:extLst>
              <a:ext uri="{FF2B5EF4-FFF2-40B4-BE49-F238E27FC236}">
                <a16:creationId xmlns:a16="http://schemas.microsoft.com/office/drawing/2014/main" id="{181E6D28-620F-4581-98F1-1CD029AE4F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3105" y="1619498"/>
            <a:ext cx="2186980" cy="2186980"/>
          </a:xfrm>
          <a:prstGeom prst="rect">
            <a:avLst/>
          </a:prstGeom>
        </p:spPr>
      </p:pic>
      <p:sp>
        <p:nvSpPr>
          <p:cNvPr id="200" name="Google Shape;200;p34"/>
          <p:cNvSpPr txBox="1">
            <a:spLocks noGrp="1"/>
          </p:cNvSpPr>
          <p:nvPr>
            <p:ph type="body" idx="1"/>
          </p:nvPr>
        </p:nvSpPr>
        <p:spPr>
          <a:xfrm>
            <a:off x="3047370" y="1620441"/>
            <a:ext cx="3905879" cy="2910580"/>
          </a:xfrm>
          <a:prstGeom prst="rect">
            <a:avLst/>
          </a:prstGeom>
        </p:spPr>
        <p:txBody>
          <a:bodyPr spcFirstLastPara="1" vert="horz" lIns="91440" tIns="45720" rIns="91440" bIns="45720" rtlCol="0" anchorCtr="0">
            <a:normAutofit/>
          </a:bodyPr>
          <a:lstStyle/>
          <a:p>
            <a:pPr marL="457200" lvl="0" indent="-342900" defTabSz="457200">
              <a:lnSpc>
                <a:spcPct val="90000"/>
              </a:lnSpc>
              <a:spcBef>
                <a:spcPts val="1000"/>
              </a:spcBef>
              <a:buSzPct val="80000"/>
              <a:buFont typeface="Wingdings 3" charset="2"/>
              <a:buChar char=""/>
            </a:pPr>
            <a:r>
              <a:rPr lang="en-US" dirty="0"/>
              <a:t>We obtain best results for Split Size = 0.4, i.e. 40% -&gt; Testing Data and     60% -&gt; Training Data</a:t>
            </a:r>
          </a:p>
          <a:p>
            <a:pPr marL="457200" lvl="0" indent="-342900" defTabSz="457200">
              <a:lnSpc>
                <a:spcPct val="90000"/>
              </a:lnSpc>
              <a:spcBef>
                <a:spcPts val="1000"/>
              </a:spcBef>
              <a:buSzPct val="80000"/>
              <a:buFont typeface="Wingdings 3" charset="2"/>
              <a:buChar char=""/>
            </a:pPr>
            <a:r>
              <a:rPr lang="en-US" dirty="0" err="1"/>
              <a:t>N_Estimators</a:t>
            </a:r>
            <a:r>
              <a:rPr lang="en-US" dirty="0"/>
              <a:t> had best accuracy for value  = 100</a:t>
            </a:r>
          </a:p>
          <a:p>
            <a:pPr marL="457200" lvl="0" indent="-342900" defTabSz="457200">
              <a:lnSpc>
                <a:spcPct val="90000"/>
              </a:lnSpc>
              <a:spcBef>
                <a:spcPts val="1000"/>
              </a:spcBef>
              <a:buSzPct val="80000"/>
              <a:buFont typeface="Wingdings 3" charset="2"/>
              <a:buChar char=""/>
            </a:pPr>
            <a:r>
              <a:rPr lang="en-US" dirty="0" err="1"/>
              <a:t>Random_State</a:t>
            </a:r>
            <a:r>
              <a:rPr lang="en-US" dirty="0"/>
              <a:t> was optimized to 42</a:t>
            </a:r>
          </a:p>
          <a:p>
            <a:pPr marL="457200" lvl="0" indent="-342900" defTabSz="457200">
              <a:lnSpc>
                <a:spcPct val="90000"/>
              </a:lnSpc>
              <a:spcBef>
                <a:spcPts val="1000"/>
              </a:spcBef>
              <a:buSzPct val="80000"/>
              <a:buFont typeface="Wingdings 3" charset="2"/>
              <a:buChar char=""/>
            </a:pPr>
            <a:r>
              <a:rPr lang="en-US" dirty="0"/>
              <a:t>We obtained an overall of 77.86% accuracy on the Testing Dataset, and 100 percent accuracy on the Training Dataset</a:t>
            </a:r>
          </a:p>
          <a:p>
            <a:pPr marL="457200" lvl="0" indent="-342900" defTabSz="457200">
              <a:lnSpc>
                <a:spcPct val="90000"/>
              </a:lnSpc>
              <a:spcBef>
                <a:spcPts val="1000"/>
              </a:spcBef>
              <a:buSzPct val="80000"/>
              <a:buFont typeface="Wingdings 3" charset="2"/>
              <a:buChar char=""/>
            </a:pPr>
            <a:r>
              <a:rPr lang="en-US" dirty="0"/>
              <a:t>These results can be improved by using Logistic Regression with Cross Validation.</a:t>
            </a:r>
          </a:p>
        </p:txBody>
      </p:sp>
      <p:sp>
        <p:nvSpPr>
          <p:cNvPr id="201" name="Google Shape;201;p34"/>
          <p:cNvSpPr txBox="1">
            <a:spLocks noGrp="1"/>
          </p:cNvSpPr>
          <p:nvPr>
            <p:ph type="sldNum" idx="12"/>
          </p:nvPr>
        </p:nvSpPr>
        <p:spPr>
          <a:xfrm>
            <a:off x="6442997" y="4531021"/>
            <a:ext cx="512504" cy="273844"/>
          </a:xfrm>
          <a:prstGeom prst="rect">
            <a:avLst/>
          </a:prstGeom>
        </p:spPr>
        <p:txBody>
          <a:bodyPr spcFirstLastPara="1" vert="horz" lIns="91440" tIns="45720" rIns="91440" bIns="45720" rtlCol="0" anchor="ctr" anchorCtr="0">
            <a:normAutofit/>
          </a:bodyPr>
          <a:lstStyle/>
          <a:p>
            <a:pPr lvl="0" indent="0" defTabSz="914400">
              <a:lnSpc>
                <a:spcPct val="90000"/>
              </a:lnSpc>
              <a:spcBef>
                <a:spcPts val="0"/>
              </a:spcBef>
              <a:spcAft>
                <a:spcPts val="600"/>
              </a:spcAft>
              <a:buNone/>
            </a:pPr>
            <a:fld id="{00000000-1234-1234-1234-123412341234}" type="slidenum">
              <a:rPr lang="en-US" sz="700"/>
              <a:pPr lvl="0" indent="0" defTabSz="914400">
                <a:lnSpc>
                  <a:spcPct val="90000"/>
                </a:lnSpc>
                <a:spcBef>
                  <a:spcPts val="0"/>
                </a:spcBef>
                <a:spcAft>
                  <a:spcPts val="600"/>
                </a:spcAft>
                <a:buNone/>
              </a:pPr>
              <a:t>21</a:t>
            </a:fld>
            <a:endParaRPr lang="en-US" sz="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29" name="Straight Connector 28">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43" name="Straight Connector 4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3" name="Rectangle 5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object&#10;&#10;Description automatically generated">
            <a:extLst>
              <a:ext uri="{FF2B5EF4-FFF2-40B4-BE49-F238E27FC236}">
                <a16:creationId xmlns:a16="http://schemas.microsoft.com/office/drawing/2014/main" id="{F8F9C332-9410-4FFF-B345-2B84A37458D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363" r="10972" b="2"/>
          <a:stretch/>
        </p:blipFill>
        <p:spPr>
          <a:xfrm>
            <a:off x="2977182" y="666543"/>
            <a:ext cx="3187350" cy="4051713"/>
          </a:xfrm>
          <a:prstGeom prst="rect">
            <a:avLst/>
          </a:prstGeom>
        </p:spPr>
      </p:pic>
      <p:sp>
        <p:nvSpPr>
          <p:cNvPr id="4" name="Slide Number Placeholder 3">
            <a:extLst>
              <a:ext uri="{FF2B5EF4-FFF2-40B4-BE49-F238E27FC236}">
                <a16:creationId xmlns:a16="http://schemas.microsoft.com/office/drawing/2014/main" id="{49B6F229-F407-4198-B361-1E5C5838A9A2}"/>
              </a:ext>
            </a:extLst>
          </p:cNvPr>
          <p:cNvSpPr>
            <a:spLocks noGrp="1"/>
          </p:cNvSpPr>
          <p:nvPr>
            <p:ph type="sldNum" idx="12"/>
          </p:nvPr>
        </p:nvSpPr>
        <p:spPr>
          <a:xfrm>
            <a:off x="8148895" y="4808714"/>
            <a:ext cx="512504"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a:solidFill>
                  <a:srgbClr val="FFFFFF"/>
                </a:solidFill>
              </a:rPr>
              <a:pPr lvl="0" indent="0">
                <a:lnSpc>
                  <a:spcPct val="90000"/>
                </a:lnSpc>
                <a:spcBef>
                  <a:spcPts val="0"/>
                </a:spcBef>
                <a:spcAft>
                  <a:spcPts val="600"/>
                </a:spcAft>
                <a:buNone/>
              </a:pPr>
              <a:t>22</a:t>
            </a:fld>
            <a:endParaRPr lang="en-US" sz="700">
              <a:solidFill>
                <a:srgbClr val="FFFFFF"/>
              </a:solidFill>
            </a:endParaRPr>
          </a:p>
        </p:txBody>
      </p:sp>
    </p:spTree>
    <p:extLst>
      <p:ext uri="{BB962C8B-B14F-4D97-AF65-F5344CB8AC3E}">
        <p14:creationId xmlns:p14="http://schemas.microsoft.com/office/powerpoint/2010/main" val="252706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grpSp>
        <p:nvGrpSpPr>
          <p:cNvPr id="130" name="Group 1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1" name="Straight Connector 1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Isosceles Triangle 1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42" name="Rectangle 1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Google Shape;88;p17"/>
          <p:cNvSpPr txBox="1">
            <a:spLocks noGrp="1"/>
          </p:cNvSpPr>
          <p:nvPr>
            <p:ph type="ctrTitle"/>
          </p:nvPr>
        </p:nvSpPr>
        <p:spPr>
          <a:xfrm>
            <a:off x="965199" y="457200"/>
            <a:ext cx="7648121" cy="824592"/>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3600"/>
              <a:t>Dataset</a:t>
            </a:r>
          </a:p>
        </p:txBody>
      </p:sp>
      <p:sp>
        <p:nvSpPr>
          <p:cNvPr id="144" name="Isosceles Triangle 14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3009900"/>
            <a:ext cx="336550"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1" name="Google Shape;89;p17">
            <a:extLst>
              <a:ext uri="{FF2B5EF4-FFF2-40B4-BE49-F238E27FC236}">
                <a16:creationId xmlns:a16="http://schemas.microsoft.com/office/drawing/2014/main" id="{E5E8E424-096D-48C3-92E4-AC56B46398BB}"/>
              </a:ext>
            </a:extLst>
          </p:cNvPr>
          <p:cNvGraphicFramePr/>
          <p:nvPr>
            <p:extLst>
              <p:ext uri="{D42A27DB-BD31-4B8C-83A1-F6EECF244321}">
                <p14:modId xmlns:p14="http://schemas.microsoft.com/office/powerpoint/2010/main" val="3094399223"/>
              </p:ext>
            </p:extLst>
          </p:nvPr>
        </p:nvGraphicFramePr>
        <p:xfrm>
          <a:off x="965199" y="1461407"/>
          <a:ext cx="7213600" cy="3070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68325" y="131175"/>
            <a:ext cx="82410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Inconsistencies in the Data</a:t>
            </a:r>
          </a:p>
        </p:txBody>
      </p:sp>
      <p:sp>
        <p:nvSpPr>
          <p:cNvPr id="95" name="Google Shape;95;p18"/>
          <p:cNvSpPr txBox="1">
            <a:spLocks noGrp="1"/>
          </p:cNvSpPr>
          <p:nvPr>
            <p:ph type="subTitle" idx="1"/>
          </p:nvPr>
        </p:nvSpPr>
        <p:spPr>
          <a:xfrm>
            <a:off x="3825868" y="920424"/>
            <a:ext cx="4099800" cy="19587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How to deal with missing values?</a:t>
            </a:r>
          </a:p>
          <a:p>
            <a:pPr marL="457200" lvl="0" indent="-342900" algn="l" rtl="0">
              <a:spcBef>
                <a:spcPts val="1600"/>
              </a:spcBef>
              <a:spcAft>
                <a:spcPts val="0"/>
              </a:spcAft>
              <a:buClr>
                <a:srgbClr val="000000"/>
              </a:buClr>
              <a:buSzPts val="1800"/>
              <a:buChar char="➢"/>
            </a:pPr>
            <a:r>
              <a:rPr lang="en-US" dirty="0">
                <a:solidFill>
                  <a:srgbClr val="000000"/>
                </a:solidFill>
              </a:rPr>
              <a:t>Ignore them (Not feasible)</a:t>
            </a:r>
          </a:p>
          <a:p>
            <a:pPr marL="457200" lvl="0" indent="-342900" algn="l" rtl="0">
              <a:spcBef>
                <a:spcPts val="0"/>
              </a:spcBef>
              <a:spcAft>
                <a:spcPts val="0"/>
              </a:spcAft>
              <a:buClr>
                <a:srgbClr val="000000"/>
              </a:buClr>
              <a:buSzPts val="1800"/>
              <a:buChar char="➢"/>
            </a:pPr>
            <a:r>
              <a:rPr lang="en-US" dirty="0">
                <a:solidFill>
                  <a:srgbClr val="000000"/>
                </a:solidFill>
              </a:rPr>
              <a:t>Delete them (Data Wasted)</a:t>
            </a:r>
          </a:p>
          <a:p>
            <a:pPr marL="457200" lvl="0" indent="-342900" algn="l" rtl="0">
              <a:spcBef>
                <a:spcPts val="0"/>
              </a:spcBef>
              <a:spcAft>
                <a:spcPts val="0"/>
              </a:spcAft>
              <a:buClr>
                <a:srgbClr val="000000"/>
              </a:buClr>
              <a:buSzPts val="1800"/>
              <a:buChar char="➢"/>
            </a:pPr>
            <a:r>
              <a:rPr lang="en-US" dirty="0">
                <a:solidFill>
                  <a:srgbClr val="000000"/>
                </a:solidFill>
              </a:rPr>
              <a:t>Imputing Values</a:t>
            </a:r>
          </a:p>
          <a:p>
            <a:pPr marL="914400" lvl="1" indent="-304800" algn="l" rtl="0">
              <a:spcBef>
                <a:spcPts val="0"/>
              </a:spcBef>
              <a:spcAft>
                <a:spcPts val="0"/>
              </a:spcAft>
              <a:buClr>
                <a:srgbClr val="000000"/>
              </a:buClr>
              <a:buSzPts val="1200"/>
              <a:buChar char="○"/>
            </a:pPr>
            <a:r>
              <a:rPr lang="en-US" sz="1200" dirty="0">
                <a:solidFill>
                  <a:srgbClr val="000000"/>
                </a:solidFill>
                <a:highlight>
                  <a:srgbClr val="FFFF00"/>
                </a:highlight>
              </a:rPr>
              <a:t>Impute with Mean </a:t>
            </a:r>
          </a:p>
          <a:p>
            <a:pPr marL="914400" lvl="1" indent="-304800" algn="l" rtl="0">
              <a:spcBef>
                <a:spcPts val="0"/>
              </a:spcBef>
              <a:spcAft>
                <a:spcPts val="0"/>
              </a:spcAft>
              <a:buClr>
                <a:srgbClr val="000000"/>
              </a:buClr>
              <a:buSzPts val="1200"/>
              <a:buChar char="○"/>
            </a:pPr>
            <a:r>
              <a:rPr lang="en-US" sz="1200" dirty="0">
                <a:solidFill>
                  <a:srgbClr val="000000"/>
                </a:solidFill>
              </a:rPr>
              <a:t>Replace with computed value (Expert Knowledge)</a:t>
            </a:r>
            <a:endParaRPr lang="en-US" sz="1200" dirty="0">
              <a:solidFill>
                <a:srgbClr val="000000"/>
              </a:solidFill>
              <a:highlight>
                <a:srgbClr val="FFFF00"/>
              </a:highlight>
            </a:endParaRPr>
          </a:p>
          <a:p>
            <a:pPr marL="0" lvl="0" indent="0" algn="l" rtl="0">
              <a:spcBef>
                <a:spcPts val="1600"/>
              </a:spcBef>
              <a:spcAft>
                <a:spcPts val="0"/>
              </a:spcAft>
              <a:buNone/>
            </a:pPr>
            <a:endParaRPr lang="en-US" dirty="0">
              <a:solidFill>
                <a:srgbClr val="000000"/>
              </a:solidFill>
            </a:endParaRPr>
          </a:p>
          <a:p>
            <a:pPr marL="457200" lvl="0" indent="0" algn="l" rtl="0">
              <a:spcBef>
                <a:spcPts val="1600"/>
              </a:spcBef>
              <a:spcAft>
                <a:spcPts val="0"/>
              </a:spcAft>
              <a:buNone/>
            </a:pPr>
            <a:endParaRPr lang="en-US" dirty="0">
              <a:solidFill>
                <a:srgbClr val="000000"/>
              </a:solidFill>
            </a:endParaRPr>
          </a:p>
          <a:p>
            <a:pPr marL="0" lvl="0" indent="0" algn="l" rtl="0">
              <a:spcBef>
                <a:spcPts val="1600"/>
              </a:spcBef>
              <a:spcAft>
                <a:spcPts val="1600"/>
              </a:spcAft>
              <a:buNone/>
            </a:pPr>
            <a:endParaRPr lang="en-US" dirty="0">
              <a:solidFill>
                <a:srgbClr val="000000"/>
              </a:solidFill>
            </a:endParaRPr>
          </a:p>
        </p:txBody>
      </p:sp>
      <p:pic>
        <p:nvPicPr>
          <p:cNvPr id="96" name="Google Shape;96;p18"/>
          <p:cNvPicPr preferRelativeResize="0"/>
          <p:nvPr/>
        </p:nvPicPr>
        <p:blipFill rotWithShape="1">
          <a:blip r:embed="rId3">
            <a:alphaModFix/>
          </a:blip>
          <a:srcRect b="43416"/>
          <a:stretch/>
        </p:blipFill>
        <p:spPr>
          <a:xfrm>
            <a:off x="453359" y="1057275"/>
            <a:ext cx="3372509" cy="1514475"/>
          </a:xfrm>
          <a:prstGeom prst="rect">
            <a:avLst/>
          </a:prstGeom>
          <a:noFill/>
          <a:ln>
            <a:noFill/>
          </a:ln>
        </p:spPr>
      </p:pic>
      <p:pic>
        <p:nvPicPr>
          <p:cNvPr id="97" name="Google Shape;97;p18"/>
          <p:cNvPicPr preferRelativeResize="0"/>
          <p:nvPr/>
        </p:nvPicPr>
        <p:blipFill>
          <a:blip r:embed="rId4">
            <a:alphaModFix/>
          </a:blip>
          <a:stretch>
            <a:fillRect/>
          </a:stretch>
        </p:blipFill>
        <p:spPr>
          <a:xfrm>
            <a:off x="453359" y="2935302"/>
            <a:ext cx="6364830" cy="1806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01"/>
        <p:cNvGrpSpPr/>
        <p:nvPr/>
      </p:nvGrpSpPr>
      <p:grpSpPr>
        <a:xfrm>
          <a:off x="0" y="0"/>
          <a:ext cx="0" cy="0"/>
          <a:chOff x="0" y="0"/>
          <a:chExt cx="0" cy="0"/>
        </a:xfrm>
      </p:grpSpPr>
      <p:grpSp>
        <p:nvGrpSpPr>
          <p:cNvPr id="107" name="Group 10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8" name="Straight Connector 10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Isosceles Triangle 1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6" name="Isosceles Triangle 1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Isosceles Triangle 1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9" name="Rectangle 118">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Isosceles Triangle 1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Freeform: Shape 1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6350"/>
            <a:ext cx="6881785" cy="5149850"/>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19"/>
          <p:cNvSpPr txBox="1">
            <a:spLocks noGrp="1"/>
          </p:cNvSpPr>
          <p:nvPr>
            <p:ph type="ctrTitle"/>
          </p:nvPr>
        </p:nvSpPr>
        <p:spPr>
          <a:xfrm>
            <a:off x="3314352" y="765653"/>
            <a:ext cx="5220569" cy="2137253"/>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500">
                <a:solidFill>
                  <a:srgbClr val="FFFFFF"/>
                </a:solidFill>
              </a:rPr>
              <a:t>STEPS</a:t>
            </a:r>
          </a:p>
        </p:txBody>
      </p:sp>
      <p:sp>
        <p:nvSpPr>
          <p:cNvPr id="137" name="Isosceles Triangle 1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6922" y="2453615"/>
            <a:ext cx="165495"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grpSp>
        <p:nvGrpSpPr>
          <p:cNvPr id="113" name="Group 112">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4" name="Straight Connector 113">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1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125" name="Straight Connector 12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Google Shape;107;p20"/>
          <p:cNvSpPr txBox="1">
            <a:spLocks noGrp="1"/>
          </p:cNvSpPr>
          <p:nvPr>
            <p:ph type="ctrTitle"/>
          </p:nvPr>
        </p:nvSpPr>
        <p:spPr>
          <a:xfrm>
            <a:off x="482600" y="612478"/>
            <a:ext cx="2525519" cy="3918543"/>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a:t>How to get to an Outcome?</a:t>
            </a:r>
          </a:p>
        </p:txBody>
      </p:sp>
      <p:sp>
        <p:nvSpPr>
          <p:cNvPr id="108" name="Google Shape;108;p20"/>
          <p:cNvSpPr txBox="1">
            <a:spLocks noGrp="1"/>
          </p:cNvSpPr>
          <p:nvPr>
            <p:ph type="subTitle" idx="1"/>
          </p:nvPr>
        </p:nvSpPr>
        <p:spPr>
          <a:xfrm>
            <a:off x="3490721" y="612478"/>
            <a:ext cx="3464779" cy="3918543"/>
          </a:xfrm>
          <a:prstGeom prst="rect">
            <a:avLst/>
          </a:prstGeom>
        </p:spPr>
        <p:txBody>
          <a:bodyPr spcFirstLastPara="1" vert="horz" lIns="91440" tIns="45720" rIns="91440" bIns="45720" rtlCol="0" anchor="ctr" anchorCtr="0">
            <a:normAutofit/>
          </a:bodyPr>
          <a:lstStyle/>
          <a:p>
            <a:pPr marL="0" lvl="0" indent="0" defTabSz="457200">
              <a:spcBef>
                <a:spcPts val="1000"/>
              </a:spcBef>
              <a:buClr>
                <a:schemeClr val="accent1"/>
              </a:buClr>
              <a:buSzPct val="80000"/>
            </a:pPr>
            <a:r>
              <a:rPr lang="en-US" b="1" dirty="0">
                <a:solidFill>
                  <a:schemeClr val="tx1">
                    <a:lumMod val="75000"/>
                    <a:lumOff val="25000"/>
                  </a:schemeClr>
                </a:solidFill>
              </a:rPr>
              <a:t>Major Steps:</a:t>
            </a:r>
          </a:p>
          <a:p>
            <a:pPr marL="457200" lvl="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rPr>
              <a:t>Data Preprocessing </a:t>
            </a:r>
          </a:p>
          <a:p>
            <a:pPr marL="457200" lvl="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rPr>
              <a:t>Splitting the dataset into Training and Testing Data</a:t>
            </a:r>
          </a:p>
          <a:p>
            <a:pPr marL="457200" lvl="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rPr>
              <a:t>Build a Random Forest Classification Model using Training Data</a:t>
            </a:r>
          </a:p>
          <a:p>
            <a:pPr marL="457200" lvl="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rPr>
              <a:t>Implement the Model on the Testing Data</a:t>
            </a:r>
          </a:p>
          <a:p>
            <a:pPr marL="457200" lvl="0" indent="-342900" defTabSz="457200">
              <a:spcBef>
                <a:spcPts val="1000"/>
              </a:spcBef>
              <a:buClr>
                <a:schemeClr val="accent1"/>
              </a:buClr>
              <a:buSzPct val="80000"/>
              <a:buFont typeface="Wingdings 3" charset="2"/>
              <a:buChar char=""/>
            </a:pPr>
            <a:r>
              <a:rPr lang="en-US" dirty="0">
                <a:solidFill>
                  <a:schemeClr val="tx1">
                    <a:lumMod val="75000"/>
                    <a:lumOff val="25000"/>
                  </a:schemeClr>
                </a:solidFill>
              </a:rPr>
              <a:t>Vary number of estimators and random state of model to optimize accuracy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2"/>
        <p:cNvGrpSpPr/>
        <p:nvPr/>
      </p:nvGrpSpPr>
      <p:grpSpPr>
        <a:xfrm>
          <a:off x="0" y="0"/>
          <a:ext cx="0" cy="0"/>
          <a:chOff x="0" y="0"/>
          <a:chExt cx="0" cy="0"/>
        </a:xfrm>
      </p:grpSpPr>
      <p:grpSp>
        <p:nvGrpSpPr>
          <p:cNvPr id="118" name="Group 11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9" name="Straight Connector 11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Isosceles Triangle 12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0" name="Rectangle 12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6225"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0381" y="2761059"/>
            <a:ext cx="3572668"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4073"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05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215"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8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6715"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Shape 14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2215" y="-6350"/>
            <a:ext cx="6881785" cy="5149850"/>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21"/>
          <p:cNvSpPr txBox="1">
            <a:spLocks noGrp="1"/>
          </p:cNvSpPr>
          <p:nvPr>
            <p:ph type="ctrTitle"/>
          </p:nvPr>
        </p:nvSpPr>
        <p:spPr>
          <a:xfrm>
            <a:off x="3314352" y="765653"/>
            <a:ext cx="5220569" cy="2137253"/>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500">
                <a:solidFill>
                  <a:srgbClr val="FFFFFF"/>
                </a:solidFill>
              </a:rPr>
              <a:t>ALGORITHM</a:t>
            </a:r>
          </a:p>
        </p:txBody>
      </p:sp>
      <p:sp>
        <p:nvSpPr>
          <p:cNvPr id="148" name="Isosceles Triangle 14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6922" y="2453615"/>
            <a:ext cx="165495" cy="13982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grpSp>
        <p:nvGrpSpPr>
          <p:cNvPr id="127" name="Group 1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28" name="Straight Connector 1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2" name="Isosceles Triangle 1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Isosceles Triangle 1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Isosceles Triangle 1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9" name="Rectangle 13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22"/>
          <p:cNvSpPr txBox="1">
            <a:spLocks noGrp="1"/>
          </p:cNvSpPr>
          <p:nvPr>
            <p:ph type="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300" dirty="0"/>
              <a:t>Decision Tree    (CART)</a:t>
            </a:r>
          </a:p>
        </p:txBody>
      </p:sp>
      <p:grpSp>
        <p:nvGrpSpPr>
          <p:cNvPr id="141" name="Group 14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142" name="Straight Connector 14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Isosceles Triangle 14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52" name="Rectangle 15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22"/>
          <p:cNvSpPr txBox="1">
            <a:spLocks noGrp="1"/>
          </p:cNvSpPr>
          <p:nvPr>
            <p:ph type="sldNum" idx="12"/>
          </p:nvPr>
        </p:nvSpPr>
        <p:spPr>
          <a:xfrm>
            <a:off x="7896817" y="4531021"/>
            <a:ext cx="512504" cy="273844"/>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700">
                <a:solidFill>
                  <a:srgbClr val="FFFFFF"/>
                </a:solidFill>
                <a:sym typeface="Arial"/>
              </a:rPr>
              <a:pPr lvl="0" indent="0">
                <a:lnSpc>
                  <a:spcPct val="90000"/>
                </a:lnSpc>
                <a:spcBef>
                  <a:spcPts val="0"/>
                </a:spcBef>
                <a:spcAft>
                  <a:spcPts val="600"/>
                </a:spcAft>
                <a:buNone/>
              </a:pPr>
              <a:t>8</a:t>
            </a:fld>
            <a:endParaRPr lang="en-US" sz="700">
              <a:solidFill>
                <a:srgbClr val="FFFFFF"/>
              </a:solidFill>
              <a:sym typeface="Arial"/>
            </a:endParaRPr>
          </a:p>
        </p:txBody>
      </p:sp>
      <p:graphicFrame>
        <p:nvGraphicFramePr>
          <p:cNvPr id="122" name="Google Shape;119;p22">
            <a:extLst>
              <a:ext uri="{FF2B5EF4-FFF2-40B4-BE49-F238E27FC236}">
                <a16:creationId xmlns:a16="http://schemas.microsoft.com/office/drawing/2014/main" id="{2AC3B592-2715-460A-8C3B-7833223A5120}"/>
              </a:ext>
            </a:extLst>
          </p:cNvPr>
          <p:cNvGraphicFramePr/>
          <p:nvPr>
            <p:extLst>
              <p:ext uri="{D42A27DB-BD31-4B8C-83A1-F6EECF244321}">
                <p14:modId xmlns:p14="http://schemas.microsoft.com/office/powerpoint/2010/main" val="1058791804"/>
              </p:ext>
            </p:extLst>
          </p:nvPr>
        </p:nvGraphicFramePr>
        <p:xfrm>
          <a:off x="3632249" y="194837"/>
          <a:ext cx="4971603" cy="3079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920EACC1-E3C8-4533-8632-26D920E09BA7}"/>
              </a:ext>
            </a:extLst>
          </p:cNvPr>
          <p:cNvSpPr/>
          <p:nvPr/>
        </p:nvSpPr>
        <p:spPr>
          <a:xfrm>
            <a:off x="3632249" y="3650309"/>
            <a:ext cx="4950274" cy="7146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lgn="ctr"/>
            <a:r>
              <a:rPr lang="en-US" dirty="0"/>
              <a:t>Basic building block for Random Forest Algorithm </a:t>
            </a:r>
          </a:p>
        </p:txBody>
      </p:sp>
    </p:spTree>
    <p:extLst>
      <p:ext uri="{BB962C8B-B14F-4D97-AF65-F5344CB8AC3E}">
        <p14:creationId xmlns:p14="http://schemas.microsoft.com/office/powerpoint/2010/main" val="24629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grpSp>
        <p:nvGrpSpPr>
          <p:cNvPr id="133" name="Group 13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4" name="Straight Connector 1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Isosceles Triangle 1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25" name="Google Shape;125;p23"/>
          <p:cNvSpPr txBox="1">
            <a:spLocks noGrp="1"/>
          </p:cNvSpPr>
          <p:nvPr>
            <p:ph type="title"/>
          </p:nvPr>
        </p:nvSpPr>
        <p:spPr>
          <a:xfrm>
            <a:off x="666536" y="4085668"/>
            <a:ext cx="5755351" cy="815742"/>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kern="1200" dirty="0">
                <a:solidFill>
                  <a:schemeClr val="accent1"/>
                </a:solidFill>
                <a:latin typeface="+mj-lt"/>
                <a:ea typeface="+mj-ea"/>
                <a:cs typeface="+mj-cs"/>
              </a:rPr>
              <a:t>Decision Tree</a:t>
            </a:r>
          </a:p>
        </p:txBody>
      </p:sp>
      <p:pic>
        <p:nvPicPr>
          <p:cNvPr id="128" name="Google Shape;128;p23"/>
          <p:cNvPicPr preferRelativeResize="0"/>
          <p:nvPr/>
        </p:nvPicPr>
        <p:blipFill>
          <a:blip r:embed="rId3">
            <a:extLst/>
          </a:blip>
          <a:stretch>
            <a:fillRect/>
          </a:stretch>
        </p:blipFill>
        <p:spPr>
          <a:xfrm>
            <a:off x="572144" y="803152"/>
            <a:ext cx="6628058" cy="3177348"/>
          </a:xfrm>
          <a:prstGeom prst="rect">
            <a:avLst/>
          </a:prstGeom>
          <a:noFill/>
        </p:spPr>
      </p:pic>
      <p:sp>
        <p:nvSpPr>
          <p:cNvPr id="127" name="Google Shape;127;p23"/>
          <p:cNvSpPr txBox="1">
            <a:spLocks noGrp="1"/>
          </p:cNvSpPr>
          <p:nvPr>
            <p:ph type="sldNum" idx="12"/>
          </p:nvPr>
        </p:nvSpPr>
        <p:spPr>
          <a:xfrm>
            <a:off x="6406517" y="4764488"/>
            <a:ext cx="512504" cy="273844"/>
          </a:xfrm>
          <a:prstGeom prst="rect">
            <a:avLst/>
          </a:prstGeom>
        </p:spPr>
        <p:txBody>
          <a:bodyPr spcFirstLastPara="1" vert="horz" lIns="91440" tIns="45720" rIns="91440" bIns="45720" rtlCol="0" anchor="ctr" anchorCtr="0">
            <a:normAutofit/>
          </a:bodyPr>
          <a:lstStyle/>
          <a:p>
            <a:pPr lvl="0" indent="0" defTabSz="914400">
              <a:lnSpc>
                <a:spcPct val="90000"/>
              </a:lnSpc>
              <a:spcBef>
                <a:spcPts val="0"/>
              </a:spcBef>
              <a:spcAft>
                <a:spcPts val="600"/>
              </a:spcAft>
              <a:buNone/>
            </a:pPr>
            <a:fld id="{00000000-1234-1234-1234-123412341234}" type="slidenum">
              <a:rPr lang="en-US" sz="700"/>
              <a:pPr lvl="0" indent="0" defTabSz="914400">
                <a:lnSpc>
                  <a:spcPct val="90000"/>
                </a:lnSpc>
                <a:spcBef>
                  <a:spcPts val="0"/>
                </a:spcBef>
                <a:spcAft>
                  <a:spcPts val="600"/>
                </a:spcAft>
                <a:buNone/>
              </a:pPr>
              <a:t>9</a:t>
            </a:fld>
            <a:endParaRPr lang="en-US" sz="700"/>
          </a:p>
        </p:txBody>
      </p:sp>
    </p:spTree>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686</Words>
  <Application>Microsoft Office PowerPoint</Application>
  <PresentationFormat>On-screen Show (16:9)</PresentationFormat>
  <Paragraphs>84</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Trebuchet MS</vt:lpstr>
      <vt:lpstr>Arial</vt:lpstr>
      <vt:lpstr>Wingdings 3</vt:lpstr>
      <vt:lpstr>Times New Roman</vt:lpstr>
      <vt:lpstr>Chivo</vt:lpstr>
      <vt:lpstr>Facet</vt:lpstr>
      <vt:lpstr>Predicting Diabetes based on  several medical predictors.</vt:lpstr>
      <vt:lpstr>DATASET</vt:lpstr>
      <vt:lpstr>Dataset</vt:lpstr>
      <vt:lpstr>Inconsistencies in the Data</vt:lpstr>
      <vt:lpstr>STEPS</vt:lpstr>
      <vt:lpstr>How to get to an Outcome?</vt:lpstr>
      <vt:lpstr>ALGORITHM</vt:lpstr>
      <vt:lpstr>Decision Tree    (CART)</vt:lpstr>
      <vt:lpstr>Decision Tree</vt:lpstr>
      <vt:lpstr>Random Forest Algorithm</vt:lpstr>
      <vt:lpstr>PowerPoint Presentation</vt:lpstr>
      <vt:lpstr>Precision and Recall</vt:lpstr>
      <vt:lpstr>PowerPoint Presentation</vt:lpstr>
      <vt:lpstr>Complexity  </vt:lpstr>
      <vt:lpstr>Experimental Configuration</vt:lpstr>
      <vt:lpstr>ANALYSIS</vt:lpstr>
      <vt:lpstr>PowerPoint Presentation</vt:lpstr>
      <vt:lpstr>Effect of change in Random Seed of the Random Forest over Accuracy</vt:lpstr>
      <vt:lpstr>PowerPoint Presentation</vt:lpstr>
      <vt:lpstr>Prediction Results with Optimized Model</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 based on  Random Forest Classification Algorithm.</dc:title>
  <dc:creator>Rucha Gandhi</dc:creator>
  <cp:lastModifiedBy>Prince Bose</cp:lastModifiedBy>
  <cp:revision>9</cp:revision>
  <dcterms:created xsi:type="dcterms:W3CDTF">2019-04-16T21:08:13Z</dcterms:created>
  <dcterms:modified xsi:type="dcterms:W3CDTF">2019-04-23T22:04:24Z</dcterms:modified>
</cp:coreProperties>
</file>