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997A-C4B6-4E27-962B-9154379ECC76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003F-3F5C-49A7-B3DF-6654D62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3003F-3F5C-49A7-B3DF-6654D62E9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12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1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4D6E-D158-49C6-8E0A-0CBC12D9CB51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39E9FD-6811-420F-88C1-36BFEDCC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64" y="4050833"/>
            <a:ext cx="7766936" cy="109689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Chinook’s Analysis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Prince Kumar Singh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36" y="221603"/>
            <a:ext cx="6815328" cy="3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6365" y="300507"/>
            <a:ext cx="10290218" cy="866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Geographical Distribution of Customer in Sales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0" y="1449867"/>
            <a:ext cx="6113648" cy="3783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1538" y="6014434"/>
            <a:ext cx="509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USA’s contribution in sales quantity is also high </a:t>
            </a:r>
          </a:p>
          <a:p>
            <a:r>
              <a:rPr lang="en-US" dirty="0" smtClean="0"/>
              <a:t>Followed by Canada and Brazil.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the above references we can conclude that: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Countries to get more Customers are USA, Canada, Brazil, France and Germany as these five countries itself has more that 50% of the total sales.</a:t>
            </a:r>
          </a:p>
          <a:p>
            <a:r>
              <a:rPr lang="en-US" dirty="0" smtClean="0"/>
              <a:t>Further Italy and USA are the countries contributing to the most sold volumes by quantity.</a:t>
            </a:r>
          </a:p>
          <a:p>
            <a:r>
              <a:rPr lang="en-US" dirty="0" smtClean="0"/>
              <a:t>Genre to promote more is Rock and Alternative, as they contribute more that 60%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Presentation, we came to know about:</a:t>
            </a:r>
          </a:p>
          <a:p>
            <a:r>
              <a:rPr lang="en-US" dirty="0" smtClean="0"/>
              <a:t>Data preparation with SQL.</a:t>
            </a:r>
          </a:p>
          <a:p>
            <a:r>
              <a:rPr lang="en-US" dirty="0" smtClean="0"/>
              <a:t>Analyzed different Genres and there contribution in sales using Pie chart.</a:t>
            </a:r>
          </a:p>
          <a:p>
            <a:r>
              <a:rPr lang="en-US" dirty="0" smtClean="0"/>
              <a:t>Analyzed Geographical factors on sales and customers using Pie chart.</a:t>
            </a:r>
          </a:p>
          <a:p>
            <a:r>
              <a:rPr lang="en-US" dirty="0" smtClean="0"/>
              <a:t>Used Stacked bar chart to see distribution of overall sales by year.</a:t>
            </a:r>
          </a:p>
          <a:p>
            <a:r>
              <a:rPr lang="en-US" dirty="0" smtClean="0"/>
              <a:t>Found Insights using the Chart.</a:t>
            </a:r>
          </a:p>
        </p:txBody>
      </p:sp>
    </p:spTree>
    <p:extLst>
      <p:ext uri="{BB962C8B-B14F-4D97-AF65-F5344CB8AC3E}">
        <p14:creationId xmlns:p14="http://schemas.microsoft.com/office/powerpoint/2010/main" val="4131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9568"/>
            <a:ext cx="8705045" cy="2385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the Analysis of Chinook’s database, we can work on the Advertisements and Promotion of a narrowed Genre base in a particular country, so that we can gain new customers and with a good customer retention.</a:t>
            </a:r>
          </a:p>
        </p:txBody>
      </p:sp>
    </p:spTree>
    <p:extLst>
      <p:ext uri="{BB962C8B-B14F-4D97-AF65-F5344CB8AC3E}">
        <p14:creationId xmlns:p14="http://schemas.microsoft.com/office/powerpoint/2010/main" val="3152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10656"/>
          </a:xfrm>
        </p:spPr>
        <p:txBody>
          <a:bodyPr/>
          <a:lstStyle/>
          <a:p>
            <a:r>
              <a:rPr lang="en-US" dirty="0"/>
              <a:t>To facilitate data-driven growth, our analysis will focus on key music store trends, including customer demographics, purchasing patterns, and churn rates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Chinook, my objective is to extract valuable insights from music sales data by solving Objective and Subjective questions that are given, and also guiding strategic initiatives in the physical music market.</a:t>
            </a:r>
          </a:p>
        </p:txBody>
      </p:sp>
    </p:spTree>
    <p:extLst>
      <p:ext uri="{BB962C8B-B14F-4D97-AF65-F5344CB8AC3E}">
        <p14:creationId xmlns:p14="http://schemas.microsoft.com/office/powerpoint/2010/main" val="320875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Cleaning in Chinook’s Database.</a:t>
            </a:r>
          </a:p>
          <a:p>
            <a:r>
              <a:rPr lang="en-US" dirty="0" smtClean="0"/>
              <a:t>Customer Distribution with different factors(Geographical, Genre, Artist, Sales, Album and year)</a:t>
            </a:r>
          </a:p>
          <a:p>
            <a:r>
              <a:rPr lang="en-US" dirty="0" smtClean="0"/>
              <a:t>Employee’s factor on sales</a:t>
            </a:r>
          </a:p>
          <a:p>
            <a:r>
              <a:rPr lang="en-US" dirty="0" smtClean="0"/>
              <a:t>Insight’s with the analyzed data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66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0625"/>
            <a:ext cx="10515600" cy="3266338"/>
          </a:xfrm>
        </p:spPr>
        <p:txBody>
          <a:bodyPr/>
          <a:lstStyle/>
          <a:p>
            <a:r>
              <a:rPr lang="en-US" dirty="0" smtClean="0"/>
              <a:t>Chinook is a platform to purchase album’s and is present with its stores all over the world.</a:t>
            </a:r>
          </a:p>
          <a:p>
            <a:r>
              <a:rPr lang="en-US" dirty="0" smtClean="0"/>
              <a:t>I will be acting as a data analyst to take some insight from the present data to expand there selling and focusing on customer retention and adding customer by guided promotion or advertisement.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4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91766"/>
          </a:xfrm>
        </p:spPr>
        <p:txBody>
          <a:bodyPr/>
          <a:lstStyle/>
          <a:p>
            <a:r>
              <a:rPr lang="en-US" dirty="0" smtClean="0"/>
              <a:t>Chinook’s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4" y="1191765"/>
            <a:ext cx="7728547" cy="5492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5352" y="2137456"/>
            <a:ext cx="227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be following this schema to analyze data and taking insights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Query used to find duplicate rows are :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Track_id</a:t>
            </a:r>
            <a:r>
              <a:rPr lang="en-US" sz="1600" dirty="0" smtClean="0"/>
              <a:t>, count(</a:t>
            </a:r>
            <a:r>
              <a:rPr lang="en-US" sz="1600" dirty="0" err="1" smtClean="0"/>
              <a:t>Track_id</a:t>
            </a:r>
            <a:r>
              <a:rPr lang="en-US" sz="1600" dirty="0" smtClean="0"/>
              <a:t>) </a:t>
            </a:r>
          </a:p>
          <a:p>
            <a:pPr marL="0" indent="0">
              <a:buNone/>
            </a:pPr>
            <a:r>
              <a:rPr lang="en-US" sz="1600" dirty="0" smtClean="0"/>
              <a:t>FROM Track</a:t>
            </a:r>
          </a:p>
          <a:p>
            <a:pPr marL="0" indent="0">
              <a:buNone/>
            </a:pPr>
            <a:r>
              <a:rPr lang="en-US" sz="1600" dirty="0" smtClean="0"/>
              <a:t>GROUP BY </a:t>
            </a:r>
            <a:r>
              <a:rPr lang="en-US" sz="1600" dirty="0" err="1" smtClean="0"/>
              <a:t>Track_id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HAVING COUNT(</a:t>
            </a:r>
            <a:r>
              <a:rPr lang="en-US" sz="1600" dirty="0" err="1" smtClean="0"/>
              <a:t>Track_id</a:t>
            </a:r>
            <a:r>
              <a:rPr lang="en-US" sz="1600" dirty="0" smtClean="0"/>
              <a:t>) &gt; 1</a:t>
            </a:r>
          </a:p>
          <a:p>
            <a:r>
              <a:rPr lang="en-US" sz="2400" dirty="0" smtClean="0"/>
              <a:t>Query used to null values</a:t>
            </a:r>
          </a:p>
          <a:p>
            <a:pPr marL="0" indent="0">
              <a:buNone/>
            </a:pPr>
            <a:r>
              <a:rPr lang="en-US" sz="1600" dirty="0" smtClean="0"/>
              <a:t>SELECT *from Track</a:t>
            </a:r>
          </a:p>
          <a:p>
            <a:pPr marL="0" indent="0">
              <a:buNone/>
            </a:pPr>
            <a:r>
              <a:rPr lang="en-US" sz="1600" dirty="0" smtClean="0"/>
              <a:t>WHERE in (“</a:t>
            </a:r>
            <a:r>
              <a:rPr lang="en-US" sz="1600" dirty="0" err="1" smtClean="0"/>
              <a:t>column_names</a:t>
            </a:r>
            <a:r>
              <a:rPr lang="en-US" sz="1600" dirty="0" smtClean="0"/>
              <a:t>”) IS NULL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We can use the syntax above queries on every table with its column name to find Duplicate Values and Null values, and later handling them by removing and replacing the values.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73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6316" y="618187"/>
            <a:ext cx="9144000" cy="64394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Customer Distribution by Genre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1" y="1886575"/>
            <a:ext cx="7158007" cy="2598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9258" y="5109687"/>
            <a:ext cx="539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Rock Genre is mostly liked by customers followed by Alternative and Metal Genre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4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Geographical Distribution of 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53" y="1270000"/>
            <a:ext cx="5009665" cy="3844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1826" y="5267459"/>
            <a:ext cx="710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USA’s contribution is unmatchable in terms of sales </a:t>
            </a:r>
          </a:p>
          <a:p>
            <a:r>
              <a:rPr lang="en-US" dirty="0" smtClean="0"/>
              <a:t>Followed by Canada and Brazil with there similar sales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Geographical Distribution of Customer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78" y="1410168"/>
            <a:ext cx="5561979" cy="3512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8204" y="5400066"/>
            <a:ext cx="651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customers are from USA, resulting with their high sales.</a:t>
            </a:r>
          </a:p>
          <a:p>
            <a:r>
              <a:rPr lang="en-US" dirty="0" smtClean="0"/>
              <a:t>Followed by Canada and Brazil.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2236</TotalTime>
  <Words>494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Problem Statement</vt:lpstr>
      <vt:lpstr>    Agenda</vt:lpstr>
      <vt:lpstr>   Introduction</vt:lpstr>
      <vt:lpstr>Chinook’s Schema</vt:lpstr>
      <vt:lpstr>   Data Cleaning</vt:lpstr>
      <vt:lpstr>Customer Distribution by Genre</vt:lpstr>
      <vt:lpstr>Geographical Distribution of sales</vt:lpstr>
      <vt:lpstr> Geographical Distribution of Customer</vt:lpstr>
      <vt:lpstr>Geographical Distribution of Customer in Sales</vt:lpstr>
      <vt:lpstr>Insights</vt:lpstr>
      <vt:lpstr>Summary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2024-09-10T14:49:09Z</dcterms:created>
  <dcterms:modified xsi:type="dcterms:W3CDTF">2024-12-31T09:56:00Z</dcterms:modified>
</cp:coreProperties>
</file>