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app1.xml" ContentType="application/vnd.openxmlformats-officedocument.extended-properties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1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59" r:id="rId4"/>
    <p:sldId id="261" r:id="rId5"/>
    <p:sldId id="263" r:id="rId6"/>
    <p:sldId id="265" r:id="rId7"/>
    <p:sldId id="269" r:id="rId8"/>
    <p:sldId id="271" r:id="rId9"/>
    <p:sldId id="273" r:id="rId10"/>
    <p:sldId id="27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33" autoAdjust="0"/>
    <p:restoredTop sz="94711" autoAdjust="0"/>
  </p:normalViewPr>
  <p:slideViewPr>
    <p:cSldViewPr snapToGrid="0" snapToObjects="1">
      <p:cViewPr varScale="1">
        <p:scale>
          <a:sx n="50" d="100"/>
          <a:sy n="50" d="100"/>
        </p:scale>
        <p:origin x="-1272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 err="1" smtClean="0"/>
              <a:t>ProffLearn</a:t>
            </a:r>
            <a:r>
              <a:rPr lang="en-US" smtClean="0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The foundation is strong. Here’s what we’re building next: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Smart contracts for certificates &amp; payments</a:t>
            </a:r>
            <a:r>
              <a:t/>
            </a:r>
            <a:br/>
            <a:endParaRPr/>
          </a:p>
          <a:p>
            <a:pPr lvl="1"/>
            <a:r>
              <a:rPr/>
              <a:t>AI-powered study assistant</a:t>
            </a:r>
            <a:r>
              <a:t/>
            </a:r>
            <a:br/>
            <a:endParaRPr/>
          </a:p>
          <a:p>
            <a:pPr lvl="1"/>
            <a:r>
              <a:rPr/>
              <a:t>Token economy for educators &amp; students</a:t>
            </a:r>
            <a:r>
              <a:t/>
            </a:r>
            <a:br/>
            <a:endParaRPr/>
          </a:p>
          <a:p>
            <a:pPr lvl="1"/>
            <a:r>
              <a:rPr/>
              <a:t>Mobile app launch</a:t>
            </a:r>
            <a:r>
              <a:t/>
            </a:r>
            <a:br/>
            <a:endParaRPr/>
          </a:p>
          <a:p>
            <a:pPr lvl="1"/>
            <a:r>
              <a:rPr/>
              <a:t>More student-focused learning tools</a:t>
            </a:r>
          </a:p>
          <a:p>
            <a:pPr marL="0" lvl="0" indent="0">
              <a:buNone/>
            </a:pPr>
            <a:r>
              <a:rPr/>
              <a:t>Let’s make learning smoother — for every student, everywhere.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ProofLearn – </a:t>
            </a:r>
            <a:r>
              <a:rPr smtClean="0"/>
              <a:t>Built </a:t>
            </a:r>
            <a:r>
              <a:rPr/>
              <a:t>by Students, for Students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Making learning faster, simpler, and stress-free — using Web3.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School is harder than it needs to be.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We’re overwhelmed with long readings before exams.</a:t>
            </a:r>
            <a:r>
              <a:t/>
            </a:r>
            <a:br/>
            <a:endParaRPr/>
          </a:p>
          <a:p>
            <a:pPr lvl="1"/>
            <a:r>
              <a:rPr/>
              <a:t>Cramming replaces true understanding.</a:t>
            </a:r>
            <a:r>
              <a:t/>
            </a:r>
            <a:br/>
            <a:endParaRPr/>
          </a:p>
          <a:p>
            <a:pPr lvl="1"/>
            <a:r>
              <a:rPr/>
              <a:t>We have few tools to simplify tough topics.</a:t>
            </a:r>
            <a:r>
              <a:t/>
            </a:r>
            <a:br/>
            <a:endParaRPr/>
          </a:p>
          <a:p>
            <a:pPr lvl="1"/>
            <a:r>
              <a:rPr/>
              <a:t>Certificates are often meaningless or unverifiable.</a:t>
            </a:r>
            <a:r>
              <a:t/>
            </a:r>
            <a:br/>
            <a:endParaRPr/>
          </a:p>
          <a:p>
            <a:pPr lvl="1"/>
            <a:r>
              <a:rPr/>
              <a:t>Educators aren’t rewarded fairly for quality content.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A student-focused e-learning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Learn faster with simple, bite-sized courses</a:t>
            </a:r>
            <a:r>
              <a:t/>
            </a:r>
            <a:br/>
            <a:endParaRPr/>
          </a:p>
          <a:p>
            <a:pPr lvl="1"/>
            <a:r>
              <a:rPr/>
              <a:t>Track progress and earn certificates (NFTs)</a:t>
            </a:r>
            <a:r>
              <a:t/>
            </a:r>
            <a:br/>
            <a:endParaRPr/>
          </a:p>
          <a:p>
            <a:pPr lvl="1"/>
            <a:r>
              <a:rPr/>
              <a:t>Educators earn tokens for good content</a:t>
            </a:r>
            <a:r>
              <a:t/>
            </a:r>
            <a:br/>
            <a:endParaRPr/>
          </a:p>
          <a:p>
            <a:pPr lvl="1"/>
            <a:r>
              <a:rPr/>
              <a:t>All credentials are verifiable on-chain</a:t>
            </a:r>
            <a:r>
              <a:t/>
            </a:r>
            <a:br/>
            <a:endParaRPr/>
          </a:p>
          <a:p>
            <a:pPr lvl="1"/>
            <a:r>
              <a:rPr/>
              <a:t>Built with tools students actually need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What we’ve already built: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/>
              <a:t>📚 </a:t>
            </a:r>
            <a:r>
              <a:rPr lang="en-US" dirty="0" smtClean="0"/>
              <a:t>  </a:t>
            </a:r>
            <a:r>
              <a:rPr smtClean="0"/>
              <a:t>Course </a:t>
            </a:r>
            <a:r>
              <a:rPr/>
              <a:t>system (browse, enroll, track lessons)</a:t>
            </a:r>
            <a:r>
              <a:t/>
            </a:r>
            <a:br/>
            <a:endParaRPr/>
          </a:p>
          <a:p>
            <a:pPr lvl="1"/>
            <a:r>
              <a:rPr/>
              <a:t>🧠 </a:t>
            </a:r>
            <a:r>
              <a:rPr lang="en-US" dirty="0" smtClean="0"/>
              <a:t>   </a:t>
            </a:r>
            <a:r>
              <a:rPr smtClean="0"/>
              <a:t>Quiz </a:t>
            </a:r>
            <a:r>
              <a:rPr/>
              <a:t>engine (per-lesson testing)</a:t>
            </a:r>
            <a:r>
              <a:t/>
            </a:r>
            <a:br/>
            <a:endParaRPr/>
          </a:p>
          <a:p>
            <a:pPr lvl="1"/>
            <a:r>
              <a:rPr/>
              <a:t>📄 </a:t>
            </a:r>
            <a:r>
              <a:rPr lang="en-US" dirty="0" smtClean="0"/>
              <a:t>   </a:t>
            </a:r>
            <a:r>
              <a:rPr smtClean="0"/>
              <a:t>Certificate </a:t>
            </a:r>
            <a:r>
              <a:rPr/>
              <a:t>generator (NFT-ready)</a:t>
            </a:r>
            <a:r>
              <a:t/>
            </a:r>
            <a:br/>
            <a:endParaRPr/>
          </a:p>
          <a:p>
            <a:pPr lvl="1"/>
            <a:r>
              <a:rPr smtClean="0"/>
              <a:t>🎓</a:t>
            </a:r>
            <a:r>
              <a:rPr lang="en-US" dirty="0" smtClean="0"/>
              <a:t>   </a:t>
            </a:r>
            <a:r>
              <a:rPr smtClean="0"/>
              <a:t> </a:t>
            </a:r>
            <a:r>
              <a:rPr/>
              <a:t>Educator dashboard (upload/manage content</a:t>
            </a:r>
            <a:r>
              <a:rPr smtClean="0"/>
              <a:t>)</a:t>
            </a:r>
            <a:r>
              <a:t/>
            </a:r>
            <a:br/>
            <a:endParaRPr/>
          </a:p>
          <a:p>
            <a:pPr lvl="1"/>
            <a:r>
              <a:rPr/>
              <a:t>🔒 </a:t>
            </a:r>
            <a:r>
              <a:rPr lang="en-US" dirty="0" smtClean="0"/>
              <a:t>   </a:t>
            </a:r>
            <a:r>
              <a:rPr smtClean="0"/>
              <a:t>Login</a:t>
            </a:r>
            <a:r>
              <a:rPr/>
              <a:t>, dashboard, and profile system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Built with Web2 logic, designed for Web3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1"/>
            <a:r>
              <a:rPr b="1"/>
              <a:t>Frontend</a:t>
            </a:r>
            <a:r>
              <a:rPr/>
              <a:t>: Next.js (App Router), TailwindCSS</a:t>
            </a:r>
            <a:r>
              <a:t/>
            </a:r>
            <a:br/>
            <a:endParaRPr/>
          </a:p>
          <a:p>
            <a:pPr lvl="1"/>
            <a:r>
              <a:rPr b="1"/>
              <a:t>Backend</a:t>
            </a:r>
            <a:r>
              <a:rPr/>
              <a:t>: MongoDB, REST API</a:t>
            </a:r>
            <a:r>
              <a:t/>
            </a:r>
            <a:br/>
            <a:endParaRPr/>
          </a:p>
          <a:p>
            <a:pPr lvl="1"/>
            <a:r>
              <a:rPr b="1"/>
              <a:t>Web3 Ready</a:t>
            </a:r>
            <a:r>
              <a:rPr/>
              <a:t>: Wallet login, NFT certificates (Aiken smart contract planned)</a:t>
            </a:r>
            <a:r>
              <a:t/>
            </a:r>
            <a:br/>
            <a:endParaRPr/>
          </a:p>
          <a:p>
            <a:pPr lvl="1"/>
            <a:r>
              <a:rPr b="1"/>
              <a:t>Future Integrations</a:t>
            </a:r>
            <a:r>
              <a:rPr/>
              <a:t>: IPFS, Mesh.js, Token payments</a:t>
            </a:r>
            <a:r>
              <a:t/>
            </a:r>
            <a:br/>
            <a:endParaRPr/>
          </a:p>
          <a:p>
            <a:pPr lvl="1"/>
            <a:r>
              <a:rPr b="1"/>
              <a:t>Mobile-first</a:t>
            </a:r>
            <a:r>
              <a:rPr/>
              <a:t>: Fully responsive layout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Real proof, forever.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📜 </a:t>
            </a:r>
            <a:r>
              <a:rPr lang="en-US" dirty="0" smtClean="0"/>
              <a:t>   </a:t>
            </a:r>
            <a:r>
              <a:rPr smtClean="0"/>
              <a:t>NFT </a:t>
            </a:r>
            <a:r>
              <a:rPr/>
              <a:t>certificates issued after course completion</a:t>
            </a:r>
            <a:r>
              <a:t/>
            </a:r>
            <a:br/>
            <a:endParaRPr/>
          </a:p>
          <a:p>
            <a:pPr lvl="1"/>
            <a:r>
              <a:rPr/>
              <a:t>Includes course name, score, date, and wallet ID</a:t>
            </a:r>
            <a:r>
              <a:t/>
            </a:r>
            <a:br/>
            <a:endParaRPr/>
          </a:p>
          <a:p>
            <a:pPr lvl="1"/>
            <a:r>
              <a:rPr/>
              <a:t>Stored on Cardano, globally verifiable</a:t>
            </a:r>
            <a:r>
              <a:t/>
            </a:r>
            <a:br/>
            <a:endParaRPr/>
          </a:p>
          <a:p>
            <a:pPr lvl="1"/>
            <a:r>
              <a:rPr/>
              <a:t>No middleman. No forgery. You own it.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/>
              <a:t>This isn’t just a project — it’s our pain.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We’re building tools we wish existed</a:t>
            </a:r>
            <a:r>
              <a:t/>
            </a:r>
            <a:br/>
            <a:endParaRPr/>
          </a:p>
          <a:p>
            <a:pPr lvl="1"/>
            <a:r>
              <a:rPr/>
              <a:t>Our goal: make exams less scary and learning less stressful</a:t>
            </a:r>
            <a:r>
              <a:t/>
            </a:r>
            <a:br/>
            <a:endParaRPr/>
          </a:p>
          <a:p>
            <a:pPr lvl="1"/>
            <a:r>
              <a:rPr/>
              <a:t>Helping students like us pass smarter, not harder</a:t>
            </a:r>
            <a:r>
              <a:t/>
            </a:r>
            <a:br/>
            <a:endParaRPr/>
          </a:p>
          <a:p>
            <a:pPr lvl="1"/>
            <a:r>
              <a:rPr/>
              <a:t>Education should feel like learning, not </a:t>
            </a:r>
            <a:r>
              <a:rPr smtClean="0"/>
              <a:t>punishment</a:t>
            </a:r>
            <a:endParaRPr lang="en-US" dirty="0" smtClean="0"/>
          </a:p>
          <a:p>
            <a:pPr lvl="1"/>
            <a:endParaRPr lang="en-US" dirty="0" smtClean="0"/>
          </a:p>
          <a:p>
            <a:pPr lvl="1"/>
            <a:r>
              <a:rPr lang="en-US" dirty="0" smtClean="0"/>
              <a:t>Make certificate valid with or without the institution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/>
              <a:t>Young engineers on a 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1"/>
            <a:r>
              <a:rPr/>
              <a:t>Edward </a:t>
            </a:r>
            <a:r>
              <a:rPr lang="en-US" smtClean="0"/>
              <a:t> </a:t>
            </a:r>
            <a:r>
              <a:rPr smtClean="0"/>
              <a:t> </a:t>
            </a:r>
            <a:r>
              <a:rPr/>
              <a:t>– Fullstack </a:t>
            </a:r>
            <a:endParaRPr lang="en-US" dirty="0" smtClean="0"/>
          </a:p>
          <a:p>
            <a:pPr lvl="1"/>
            <a:endParaRPr/>
          </a:p>
          <a:p>
            <a:pPr lvl="1"/>
            <a:r>
              <a:rPr lang="en-US" dirty="0" smtClean="0"/>
              <a:t>Kennedy  – </a:t>
            </a:r>
            <a:r>
              <a:rPr lang="en-US" dirty="0" err="1" smtClean="0"/>
              <a:t>Blockchain</a:t>
            </a:r>
            <a:r>
              <a:rPr lang="en-US" dirty="0" smtClean="0"/>
              <a:t> Developer</a:t>
            </a:r>
            <a:r>
              <a:t/>
            </a:r>
            <a:br/>
            <a:endParaRPr/>
          </a:p>
          <a:p>
            <a:pPr lvl="1"/>
            <a:r>
              <a:rPr/>
              <a:t>Backend, Frontend, Smart Contracts, Product</a:t>
            </a:r>
            <a:r>
              <a:t/>
            </a:r>
            <a:br/>
            <a:endParaRPr/>
          </a:p>
          <a:p>
            <a:pPr lvl="1"/>
            <a:r>
              <a:rPr/>
              <a:t>Mentors: Hackathon &amp; Cardano community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20</TotalTime>
  <Words>138</Words>
  <PresentationFormat>On-screen Show (4:3)</PresentationFormat>
  <Paragraphs>52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Oriel</vt:lpstr>
      <vt:lpstr>ProffLearn </vt:lpstr>
      <vt:lpstr>ProofLearn – Built by Students, for Students</vt:lpstr>
      <vt:lpstr>School is harder than it needs to be.</vt:lpstr>
      <vt:lpstr>A student-focused e-learning platform</vt:lpstr>
      <vt:lpstr>What we’ve already built:</vt:lpstr>
      <vt:lpstr>Built with Web2 logic, designed for Web3</vt:lpstr>
      <vt:lpstr>Real proof, forever.</vt:lpstr>
      <vt:lpstr>This isn’t just a project — it’s our pain.</vt:lpstr>
      <vt:lpstr>Young engineers on a mission</vt:lpstr>
      <vt:lpstr>The foundation is strong. Here’s what we’re building next:</vt:lpstr>
    </vt:vector>
  </TitlesOfParts>
  <LinksUpToDate>false</LinksUpToDate>
  <SharedDoc>false</SharedDoc>
  <HyperlinksChanged>false</HyperlinksChanged>
  <AppVersion>12.0000</AppVersion>
</Properties>
</file>

<file path=docProps/app1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1: Project Title</dc:title>
  <dc:creator/>
  <cp:keywords/>
  <cp:lastModifiedBy>DELL</cp:lastModifiedBy>
  <cp:revision>7</cp:revision>
  <dcterms:created xsi:type="dcterms:W3CDTF">2025-07-11T00:11:48Z</dcterms:created>
  <dcterms:modified xsi:type="dcterms:W3CDTF">2025-07-14T20:51:43Z</dcterms:modified>
</cp:coreProperties>
</file>