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NCE DMELLO" initials="PD" lastIdx="1" clrIdx="0">
    <p:extLst>
      <p:ext uri="{19B8F6BF-5375-455C-9EA6-DF929625EA0E}">
        <p15:presenceInfo xmlns:p15="http://schemas.microsoft.com/office/powerpoint/2012/main" userId="7e5811e4c9c02b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1T23:12:14.360" idx="1">
    <p:pos x="7598" y="3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7/11/2020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10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E46D6-AD11-46DF-BBAE-43248662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7" b="7213"/>
          <a:stretch/>
        </p:blipFill>
        <p:spPr>
          <a:xfrm>
            <a:off x="-130004" y="61469"/>
            <a:ext cx="12192001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BCE53-CA63-4206-8050-9725DA40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066" y="712270"/>
            <a:ext cx="5325223" cy="2711783"/>
          </a:xfrm>
        </p:spPr>
        <p:txBody>
          <a:bodyPr anchor="b">
            <a:noAutofit/>
          </a:bodyPr>
          <a:lstStyle/>
          <a:p>
            <a:r>
              <a:rPr lang="en-IN" sz="4800" dirty="0"/>
              <a:t>Social</a:t>
            </a:r>
            <a:br>
              <a:rPr lang="en-IN" sz="4800" dirty="0"/>
            </a:br>
            <a:r>
              <a:rPr lang="en-IN" sz="4800" dirty="0"/>
              <a:t>Distance</a:t>
            </a:r>
            <a:br>
              <a:rPr lang="en-IN" sz="4800" dirty="0"/>
            </a:br>
            <a:r>
              <a:rPr lang="en-IN" sz="4800" dirty="0"/>
              <a:t>violation</a:t>
            </a:r>
            <a:br>
              <a:rPr lang="en-IN" sz="4800" dirty="0"/>
            </a:br>
            <a:r>
              <a:rPr lang="en-IN" sz="4800" dirty="0"/>
              <a:t>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F29D6-2FDB-4E44-8474-C55816B0C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429556" cy="12884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1.PRINCE DMELLO</a:t>
            </a:r>
          </a:p>
          <a:p>
            <a:r>
              <a:rPr lang="en-IN" dirty="0"/>
              <a:t>2.SaNIL RODRIGUES</a:t>
            </a:r>
          </a:p>
          <a:p>
            <a:r>
              <a:rPr lang="en-IN" dirty="0"/>
              <a:t>3.SELVIN TUSCANO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D2C5F-B0E5-47EE-8E58-DDAA9DDB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13" y="664629"/>
            <a:ext cx="4627254" cy="260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9FCB1-1650-4F5B-9F9D-9F1280BE1F79}"/>
              </a:ext>
            </a:extLst>
          </p:cNvPr>
          <p:cNvSpPr txBox="1"/>
          <p:nvPr/>
        </p:nvSpPr>
        <p:spPr>
          <a:xfrm>
            <a:off x="6096001" y="5075583"/>
            <a:ext cx="5761404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2060"/>
                </a:solidFill>
              </a:rPr>
              <a:t>Youtube</a:t>
            </a:r>
            <a:r>
              <a:rPr lang="en-US" sz="2400" dirty="0">
                <a:solidFill>
                  <a:srgbClr val="002060"/>
                </a:solidFill>
              </a:rPr>
              <a:t> link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https://youtu.be/Fd-FuLAufm8</a:t>
            </a:r>
          </a:p>
        </p:txBody>
      </p:sp>
    </p:spTree>
    <p:extLst>
      <p:ext uri="{BB962C8B-B14F-4D97-AF65-F5344CB8AC3E}">
        <p14:creationId xmlns:p14="http://schemas.microsoft.com/office/powerpoint/2010/main" val="6418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7F09-D363-4E03-9CE5-B61CD2E5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60939"/>
            <a:ext cx="10515600" cy="1325563"/>
          </a:xfrm>
        </p:spPr>
        <p:txBody>
          <a:bodyPr/>
          <a:lstStyle/>
          <a:p>
            <a:r>
              <a:rPr lang="en-IN" dirty="0"/>
              <a:t>Output-1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C53EC-A91C-4271-9608-FFE98CAF8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1402672"/>
            <a:ext cx="8753382" cy="4829452"/>
          </a:xfrm>
        </p:spPr>
      </p:pic>
    </p:spTree>
    <p:extLst>
      <p:ext uri="{BB962C8B-B14F-4D97-AF65-F5344CB8AC3E}">
        <p14:creationId xmlns:p14="http://schemas.microsoft.com/office/powerpoint/2010/main" val="258376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027-54BB-4396-8E01-B4A15B34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60939"/>
            <a:ext cx="10515600" cy="1325563"/>
          </a:xfrm>
        </p:spPr>
        <p:txBody>
          <a:bodyPr/>
          <a:lstStyle/>
          <a:p>
            <a:r>
              <a:rPr lang="en-IN" dirty="0"/>
              <a:t>Output-2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2D221-0618-463E-9FF5-A629E4BB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4" y="1486501"/>
            <a:ext cx="8989381" cy="4727867"/>
          </a:xfrm>
        </p:spPr>
      </p:pic>
    </p:spTree>
    <p:extLst>
      <p:ext uri="{BB962C8B-B14F-4D97-AF65-F5344CB8AC3E}">
        <p14:creationId xmlns:p14="http://schemas.microsoft.com/office/powerpoint/2010/main" val="17113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4A8C-7888-4E5B-B7AE-B5B1EDF5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0" y="116551"/>
            <a:ext cx="10515600" cy="1325563"/>
          </a:xfrm>
        </p:spPr>
        <p:txBody>
          <a:bodyPr/>
          <a:lstStyle/>
          <a:p>
            <a:r>
              <a:rPr lang="en-IN" dirty="0"/>
              <a:t>Why social distance violation  alert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3C14-9860-4A5D-AB46-EC118521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186433"/>
            <a:ext cx="10515600" cy="4351338"/>
          </a:xfrm>
        </p:spPr>
        <p:txBody>
          <a:bodyPr/>
          <a:lstStyle/>
          <a:p>
            <a:r>
              <a:rPr lang="en-IN" dirty="0"/>
              <a:t>Allows you to manage crowd in areas where social distancing is difficult to practice.</a:t>
            </a:r>
          </a:p>
          <a:p>
            <a:endParaRPr lang="en-IN" dirty="0"/>
          </a:p>
          <a:p>
            <a:r>
              <a:rPr lang="en-IN" dirty="0"/>
              <a:t>Alerts the authority so that valid actions can be taken.</a:t>
            </a:r>
          </a:p>
          <a:p>
            <a:endParaRPr lang="en-IN" dirty="0"/>
          </a:p>
          <a:p>
            <a:r>
              <a:rPr lang="en-IN" dirty="0"/>
              <a:t>We can lower the rate of spread of COVID-19 virus.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E9D6E-0BC2-468B-929B-8B99247D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4179304"/>
            <a:ext cx="10351363" cy="25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9BB-857E-4D61-A2C8-06788C3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07" y="1272210"/>
            <a:ext cx="10515600" cy="2819572"/>
          </a:xfrm>
        </p:spPr>
        <p:txBody>
          <a:bodyPr/>
          <a:lstStyle/>
          <a:p>
            <a:r>
              <a:rPr lang="en-IN" dirty="0"/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84526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25C0-399E-44F8-A21C-F539EB8F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92FF-EE12-48F5-806A-EEA71C6C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We are a team of 3 students studying B.E in Computer Science at </a:t>
            </a:r>
            <a:r>
              <a:rPr lang="en-IN" sz="1800" dirty="0" err="1"/>
              <a:t>Fr.Conceicao</a:t>
            </a:r>
            <a:r>
              <a:rPr lang="en-IN" sz="1800" dirty="0"/>
              <a:t> Rodrigues College of Engineering .We got to know about this </a:t>
            </a:r>
            <a:r>
              <a:rPr lang="en-IN" sz="1800" dirty="0" err="1"/>
              <a:t>Sigmathon</a:t>
            </a:r>
            <a:r>
              <a:rPr lang="en-IN" sz="1800" dirty="0"/>
              <a:t> from social media 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 One major step during this period is the Social Distancing.</a:t>
            </a:r>
          </a:p>
          <a:p>
            <a:endParaRPr lang="en-IN" sz="1800" dirty="0"/>
          </a:p>
          <a:p>
            <a:r>
              <a:rPr lang="en-IN" sz="1800" dirty="0"/>
              <a:t>We propose to you a digital solution using Machine learning technique which would alert them as soon as the violation of the social distancing is detected</a:t>
            </a:r>
          </a:p>
          <a:p>
            <a:endParaRPr lang="en-IN" sz="1800" dirty="0"/>
          </a:p>
          <a:p>
            <a:r>
              <a:rPr lang="en-IN" sz="1800" dirty="0"/>
              <a:t>A video stream will be captured from the CCTV camera, with the help of YOLO and CV model we are detecting the humans and keeping a track of the number of humans present in the given live video stream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88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5D78-50F9-4F8F-850E-7707E586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69817"/>
            <a:ext cx="10515600" cy="1325563"/>
          </a:xfrm>
        </p:spPr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4861-E5AA-49F6-A115-B0288494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951"/>
            <a:ext cx="10515600" cy="4351338"/>
          </a:xfrm>
        </p:spPr>
        <p:txBody>
          <a:bodyPr/>
          <a:lstStyle/>
          <a:p>
            <a:r>
              <a:rPr lang="en-US" dirty="0"/>
              <a:t>Arduino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Jumper wires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3F56D-E353-4C8F-8142-BD4012D13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11" y="810593"/>
            <a:ext cx="3766397" cy="265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1A75C-6B5A-48E1-A3EA-D028C55AE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11" y="3759245"/>
            <a:ext cx="1709506" cy="1293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97110-52BF-45DA-98B3-6876CD67E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80192" y="3759245"/>
            <a:ext cx="1347216" cy="13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3976-0AEC-4BF9-9544-CCE73385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196450"/>
            <a:ext cx="10515600" cy="1325563"/>
          </a:xfrm>
        </p:spPr>
        <p:txBody>
          <a:bodyPr/>
          <a:lstStyle/>
          <a:p>
            <a:r>
              <a:rPr lang="en-IN" dirty="0"/>
              <a:t>Software </a:t>
            </a:r>
            <a:r>
              <a:rPr lang="en-IN" dirty="0" err="1"/>
              <a:t>Reqirements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75E8-4A82-4971-A951-FCA6BEC7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ide</a:t>
            </a:r>
          </a:p>
          <a:p>
            <a:r>
              <a:rPr lang="en-IN" dirty="0"/>
              <a:t>Idle(Python)</a:t>
            </a:r>
          </a:p>
          <a:p>
            <a:r>
              <a:rPr lang="en-IN" dirty="0" err="1"/>
              <a:t>Ipweb</a:t>
            </a:r>
            <a:r>
              <a:rPr lang="en-IN" dirty="0"/>
              <a:t> cam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3CC41-5820-429A-BA7F-B5FF2589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3916" y="1164710"/>
            <a:ext cx="2530321" cy="2099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FBF25-C08C-444E-A376-B0D22E4A9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916" y="304692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08B8-2618-4D61-81D4-B3EF2628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193781"/>
            <a:ext cx="10515600" cy="1325563"/>
          </a:xfrm>
        </p:spPr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A56FE-6747-4AF9-999D-4C8C1480D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916" y="1296140"/>
            <a:ext cx="8485573" cy="4113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AAD058-654D-45DF-8766-9105ED86468E}"/>
              </a:ext>
            </a:extLst>
          </p:cNvPr>
          <p:cNvSpPr/>
          <p:nvPr/>
        </p:nvSpPr>
        <p:spPr>
          <a:xfrm>
            <a:off x="745724" y="5409677"/>
            <a:ext cx="9312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1. we will connect positive of green Led to pin 13 on board and negative to GND.</a:t>
            </a:r>
          </a:p>
          <a:p>
            <a:endParaRPr lang="en-US" dirty="0"/>
          </a:p>
          <a:p>
            <a:r>
              <a:rPr lang="en-US" dirty="0"/>
              <a:t> 2. we will connect positive of red Led and Buzzer to pin 7 on board and negative to GND.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B0A5-C083-440B-9050-66B58ACD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23082"/>
            <a:ext cx="10515600" cy="1325563"/>
          </a:xfrm>
        </p:spPr>
        <p:txBody>
          <a:bodyPr/>
          <a:lstStyle/>
          <a:p>
            <a:r>
              <a:rPr lang="en-IN" dirty="0"/>
              <a:t>How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B3F1-C0A9-4664-8653-CC0934CD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10719"/>
            <a:ext cx="10515600" cy="4761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Setting up </a:t>
            </a:r>
            <a:r>
              <a:rPr lang="en-US" dirty="0" err="1"/>
              <a:t>arduino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open </a:t>
            </a:r>
            <a:r>
              <a:rPr lang="en-US" dirty="0" err="1"/>
              <a:t>social.ino</a:t>
            </a:r>
            <a:r>
              <a:rPr lang="en-US" dirty="0"/>
              <a:t> in </a:t>
            </a:r>
            <a:r>
              <a:rPr lang="en-US" dirty="0" err="1"/>
              <a:t>arduino</a:t>
            </a:r>
            <a:r>
              <a:rPr lang="en-US" dirty="0"/>
              <a:t> application. </a:t>
            </a:r>
          </a:p>
          <a:p>
            <a:pPr marL="0" indent="0">
              <a:buNone/>
            </a:pPr>
            <a:r>
              <a:rPr lang="en-US" dirty="0"/>
              <a:t>	Compile the sketch.</a:t>
            </a:r>
          </a:p>
          <a:p>
            <a:pPr marL="0" indent="0">
              <a:buNone/>
            </a:pPr>
            <a:r>
              <a:rPr lang="en-US" dirty="0"/>
              <a:t>	upload it to the 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Command line</a:t>
            </a:r>
          </a:p>
          <a:p>
            <a:pPr marL="0" indent="0">
              <a:buNone/>
            </a:pPr>
            <a:r>
              <a:rPr lang="en-US" dirty="0"/>
              <a:t>	go to the social folder by </a:t>
            </a:r>
            <a:r>
              <a:rPr lang="en-US" dirty="0" err="1"/>
              <a:t>eg</a:t>
            </a:r>
            <a:r>
              <a:rPr lang="en-US" dirty="0"/>
              <a:t>(cd desktop\social\)</a:t>
            </a:r>
          </a:p>
          <a:p>
            <a:pPr marL="0" indent="0">
              <a:buNone/>
            </a:pPr>
            <a:r>
              <a:rPr lang="en-US" dirty="0"/>
              <a:t>	run: pip install -r requirements.txt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social_distance_detector.py --input pedestrians.mp4 --            output output.avi --display 1</a:t>
            </a:r>
          </a:p>
          <a:p>
            <a:endParaRPr lang="en-US" dirty="0"/>
          </a:p>
          <a:p>
            <a:r>
              <a:rPr lang="en-US" dirty="0"/>
              <a:t> Output frame will be saved in output.avi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AEF9C-E04C-4271-99B0-F2AACD05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0023" y="2180730"/>
            <a:ext cx="172514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DFE-EC51-40FB-AE7E-36A5BFA4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23082"/>
            <a:ext cx="10515600" cy="1325563"/>
          </a:xfrm>
        </p:spPr>
        <p:txBody>
          <a:bodyPr/>
          <a:lstStyle/>
          <a:p>
            <a:r>
              <a:rPr lang="en-IN" dirty="0"/>
              <a:t>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CF5F9-8E24-4B1F-A6C1-67E9625E5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6" y="958789"/>
            <a:ext cx="5086905" cy="5743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0480E-63A4-484B-9583-FC5CA86F7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6" y="1868241"/>
            <a:ext cx="2972706" cy="1425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D9B9B-34DF-498A-AB43-8CD71AB63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8" y="4005478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3B15-DDB1-4F30-B8CD-48C41D45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50031"/>
            <a:ext cx="10515600" cy="1325563"/>
          </a:xfrm>
        </p:spPr>
        <p:txBody>
          <a:bodyPr/>
          <a:lstStyle/>
          <a:p>
            <a:r>
              <a:rPr lang="en-IN" dirty="0"/>
              <a:t>Scaling it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4DFD-F57E-4D3E-9447-3B2024A0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816"/>
            <a:ext cx="10515600" cy="4426227"/>
          </a:xfrm>
        </p:spPr>
        <p:txBody>
          <a:bodyPr>
            <a:normAutofit/>
          </a:bodyPr>
          <a:lstStyle/>
          <a:p>
            <a:r>
              <a:rPr lang="en-US" dirty="0"/>
              <a:t>As government can't be everywhere to warn violators of social distancing so here is a hack for this , Social distance Violation alert </a:t>
            </a:r>
          </a:p>
          <a:p>
            <a:r>
              <a:rPr lang="en-US" dirty="0" err="1"/>
              <a:t>Cctv</a:t>
            </a:r>
            <a:r>
              <a:rPr lang="en-US" dirty="0"/>
              <a:t> can be used in areas where queues are there ,so the </a:t>
            </a:r>
            <a:r>
              <a:rPr lang="en-US" dirty="0" err="1"/>
              <a:t>cctv</a:t>
            </a:r>
            <a:r>
              <a:rPr lang="en-US" dirty="0"/>
              <a:t> will be connected to a </a:t>
            </a:r>
            <a:r>
              <a:rPr lang="en-US" dirty="0" err="1"/>
              <a:t>gpu</a:t>
            </a:r>
            <a:r>
              <a:rPr lang="en-US" dirty="0"/>
              <a:t> device from where it will render people on its own, if someone violates the 3 feet distance the buzzer will buzz with a red light to alert the people to maintain a safe distance . </a:t>
            </a:r>
          </a:p>
          <a:p>
            <a:r>
              <a:rPr lang="en-US" dirty="0"/>
              <a:t>This will be very helpful in maintaining social distance and a small step against the spread of corona virus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2F21D-7F7B-40E1-AEA1-1FF0754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71" y="0"/>
            <a:ext cx="2059620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2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3B15-DDB1-4F30-B8CD-48C41D45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50031"/>
            <a:ext cx="10515600" cy="1325563"/>
          </a:xfrm>
        </p:spPr>
        <p:txBody>
          <a:bodyPr/>
          <a:lstStyle/>
          <a:p>
            <a:r>
              <a:rPr lang="en-IN" dirty="0"/>
              <a:t>Scaling it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4DFD-F57E-4D3E-9447-3B2024A0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to install CCTV outside shops, streets and inside malls.</a:t>
            </a:r>
          </a:p>
          <a:p>
            <a:endParaRPr lang="en-IN" dirty="0"/>
          </a:p>
          <a:p>
            <a:r>
              <a:rPr lang="en-IN" dirty="0"/>
              <a:t>We need one system with good graphics processing unit(GPU) .</a:t>
            </a:r>
          </a:p>
          <a:p>
            <a:endParaRPr lang="en-IN" dirty="0"/>
          </a:p>
          <a:p>
            <a:r>
              <a:rPr lang="en-IN" dirty="0"/>
              <a:t>Once all configuration is done our system will start detecting people in frame.</a:t>
            </a:r>
          </a:p>
          <a:p>
            <a:endParaRPr lang="en-IN" dirty="0"/>
          </a:p>
          <a:p>
            <a:r>
              <a:rPr lang="en-IN" dirty="0"/>
              <a:t>If many people are violating social distancing rules buzzer will beep and led will glow so that people can follow social distancing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2F21D-7F7B-40E1-AEA1-1FF0754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380" y="0"/>
            <a:ext cx="2059620" cy="21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459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55ACBD"/>
      </a:accent1>
      <a:accent2>
        <a:srgbClr val="6694D3"/>
      </a:accent2>
      <a:accent3>
        <a:srgbClr val="8282DB"/>
      </a:accent3>
      <a:accent4>
        <a:srgbClr val="9366D3"/>
      </a:accent4>
      <a:accent5>
        <a:srgbClr val="CB82DB"/>
      </a:accent5>
      <a:accent6>
        <a:srgbClr val="D366B8"/>
      </a:accent6>
      <a:hlink>
        <a:srgbClr val="AC7165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507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Source Sans Pro</vt:lpstr>
      <vt:lpstr>FunkyShapesDarkVTI</vt:lpstr>
      <vt:lpstr>Social Distance violation Alert</vt:lpstr>
      <vt:lpstr>INTRODUCTION </vt:lpstr>
      <vt:lpstr>Hardware Requirements</vt:lpstr>
      <vt:lpstr>Software Reqirements</vt:lpstr>
      <vt:lpstr>Circuit Diagram</vt:lpstr>
      <vt:lpstr>How to Run?</vt:lpstr>
      <vt:lpstr>Working</vt:lpstr>
      <vt:lpstr>Scaling it in real life</vt:lpstr>
      <vt:lpstr>Scaling it in real life</vt:lpstr>
      <vt:lpstr>Output-1</vt:lpstr>
      <vt:lpstr>Output-2</vt:lpstr>
      <vt:lpstr>Why social distance violation  alert ?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Distance violation Alert</dc:title>
  <dc:creator>Sanil rodrigues</dc:creator>
  <cp:lastModifiedBy>PRINCE DMELLO</cp:lastModifiedBy>
  <cp:revision>17</cp:revision>
  <dcterms:created xsi:type="dcterms:W3CDTF">2020-07-10T09:35:21Z</dcterms:created>
  <dcterms:modified xsi:type="dcterms:W3CDTF">2020-07-11T17:48:42Z</dcterms:modified>
</cp:coreProperties>
</file>