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Type of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Failures by Product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Days to Failure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OK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Fail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 Warranty Failure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Out of  Warranty Failure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Days to Failure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OK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Fail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Failures by BatchCode &amp; Reason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Fail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OK 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Cause of Defect Breakdown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Failures by Product &amp; Cause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Failure Reason Breakdown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Out of  Warranty Failure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In Warranty Failure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Product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c135467-ac0a-4ae5-94ce-f673ce80edf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838aab319fa4e57" /><Relationship Type="http://schemas.openxmlformats.org/officeDocument/2006/relationships/slideLayout" Target="/ppt/slideLayouts/slideLayout8.xml" Id="R6fe83a556b8f4c75" /><Relationship Type="http://schemas.openxmlformats.org/officeDocument/2006/relationships/hyperlink" Target="https://app.powerbi.com/groups/me/reports/7c135467-ac0a-4ae5-94ce-f673ce80edf5/?pbi_source=PowerPoint" TargetMode="External" Id="RelId0" /><Relationship Type="http://schemas.openxmlformats.org/officeDocument/2006/relationships/image" Target="/ppt/media/image4.png" Id="imgId10480498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33a29f47c3a94942" /><Relationship Type="http://schemas.openxmlformats.org/officeDocument/2006/relationships/slideLayout" Target="/ppt/slideLayouts/slideLayout8.xml" Id="Rcaefa6e8a5954271" /><Relationship Type="http://schemas.openxmlformats.org/officeDocument/2006/relationships/hyperlink" Target="https://app.powerbi.com/groups/me/reports/7c135467-ac0a-4ae5-94ce-f673ce80edf5/?pbi_source=PowerPoint" TargetMode="External" Id="RelId1" /><Relationship Type="http://schemas.openxmlformats.org/officeDocument/2006/relationships/image" Target="/ppt/media/image5.png" Id="imgId10480498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f04d329e41014968" /><Relationship Type="http://schemas.openxmlformats.org/officeDocument/2006/relationships/slideLayout" Target="/ppt/slideLayouts/slideLayout8.xml" Id="Rd29f0b8255c4487e" /><Relationship Type="http://schemas.openxmlformats.org/officeDocument/2006/relationships/hyperlink" Target="https://app.powerbi.com/groups/me/reports/7c135467-ac0a-4ae5-94ce-f673ce80edf5/?pbi_source=PowerPoint" TargetMode="External" Id="RelId2" /><Relationship Type="http://schemas.openxmlformats.org/officeDocument/2006/relationships/image" Target="/ppt/media/image6.png" Id="imgId10480498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FalureAnalysisDashboard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28/08/2025 15:51:49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25/08/2025 11:07:02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otal Type of Products ,slicer ,Failures by Product Group ,image ,textbox ,columnChart ,Average Days to Failure ,Total Products ,pageNavigator ,OK % ,Fail %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48049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Total Product ,In Warranty Failure  ,Out of  Warranty Failure  ,Top 5 Products ,columnChart ,Average Days to Failure ,lineChart ,slicer ,slicer ,slicer ,slicer ,slicer ,slicer ,actionButton ,slicer ,Total OK ,Total Fai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48049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Warranty &amp; Failure 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Failures by BatchCode &amp; Reason ,slicer ,slicer ,slicer ,slicer ,slicer ,actionButton ,Fail % ,OK % ,Cause of Defect Breakdown ,Failures by Product &amp; Cause ,Failure Reason Breakdown ,Out of  Warranty Failure  ,In Warranty Failure  ,Total Produc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48049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Root Cause &amp; Resolution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