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  <p:sldId id="259" r:id="rId7"/>
    <p:sldId id="261" r:id="rId8"/>
    <p:sldId id="262" r:id="rId9"/>
    <p:sldId id="258" r:id="rId10"/>
    <p:sldId id="25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88" autoAdjust="0"/>
    <p:restoredTop sz="94660"/>
  </p:normalViewPr>
  <p:slideViewPr>
    <p:cSldViewPr snapToGrid="0">
      <p:cViewPr>
        <p:scale>
          <a:sx n="90" d="100"/>
          <a:sy n="90" d="100"/>
        </p:scale>
        <p:origin x="-16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0318" y="590109"/>
            <a:ext cx="5269998" cy="2902971"/>
            <a:chOff x="3009900" y="770863"/>
            <a:chExt cx="5269998" cy="2902971"/>
          </a:xfrm>
        </p:grpSpPr>
        <p:grpSp>
          <p:nvGrpSpPr>
            <p:cNvPr id="76" name="Group 75"/>
            <p:cNvGrpSpPr/>
            <p:nvPr/>
          </p:nvGrpSpPr>
          <p:grpSpPr>
            <a:xfrm>
              <a:off x="3009900" y="770863"/>
              <a:ext cx="5269998" cy="2902971"/>
              <a:chOff x="1505481" y="1427871"/>
              <a:chExt cx="5269998" cy="29029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74721" y="1432560"/>
                <a:ext cx="1261640" cy="351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Propane FE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74721" y="2072535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74721" y="2708707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00897" y="3956148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Quagga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8665" y="3956147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Cisco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4" idx="2"/>
                <a:endCxn id="8" idx="0"/>
              </p:cNvCxnSpPr>
              <p:nvPr/>
            </p:nvCxnSpPr>
            <p:spPr>
              <a:xfrm>
                <a:off x="4105541" y="1784253"/>
                <a:ext cx="0" cy="2882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2"/>
                <a:endCxn id="9" idx="0"/>
              </p:cNvCxnSpPr>
              <p:nvPr/>
            </p:nvCxnSpPr>
            <p:spPr>
              <a:xfrm>
                <a:off x="4105541" y="2420424"/>
                <a:ext cx="0" cy="288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</p:cNvCxnSpPr>
              <p:nvPr/>
            </p:nvCxnSpPr>
            <p:spPr>
              <a:xfrm>
                <a:off x="4105541" y="3056596"/>
                <a:ext cx="0" cy="3023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3268201" y="3706836"/>
                <a:ext cx="837340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2" idx="0"/>
              </p:cNvCxnSpPr>
              <p:nvPr/>
            </p:nvCxnSpPr>
            <p:spPr>
              <a:xfrm>
                <a:off x="4105541" y="3706836"/>
                <a:ext cx="7696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858991" y="2699101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Safety Analysis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9533" y="2708707"/>
                <a:ext cx="1069144" cy="347889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Topology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05481" y="1427871"/>
                <a:ext cx="1683200" cy="3516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Network Policy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2" idx="3"/>
                <a:endCxn id="4" idx="1"/>
              </p:cNvCxnSpPr>
              <p:nvPr/>
            </p:nvCxnSpPr>
            <p:spPr>
              <a:xfrm>
                <a:off x="3188681" y="1603718"/>
                <a:ext cx="286040" cy="4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830908" y="3212825"/>
                <a:ext cx="194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Config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Generation </a:t>
                </a:r>
                <a:b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 Minimization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837824" y="1925268"/>
                <a:ext cx="18998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Rewriting Rules +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Well-</a:t>
                </a:r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Formedness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466462" y="3299139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609960" y="3049828"/>
              <a:ext cx="862112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809558" y="252118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27751" y="2061356"/>
            <a:ext cx="286040" cy="4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1350"/>
            <a:ext cx="533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8511" y="2473730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409331" y="2185448"/>
            <a:ext cx="0" cy="2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09331" y="2835730"/>
            <a:ext cx="0" cy="288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7269" y="1081175"/>
            <a:ext cx="168320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4446" y="1445242"/>
            <a:ext cx="1678996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 Contracts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5689" y="3770302"/>
            <a:ext cx="1261640" cy="590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 Delta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2671" y="3138576"/>
            <a:ext cx="168320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Refined</a:t>
            </a:r>
            <a:r>
              <a:rPr lang="en-US" dirty="0" smtClean="0">
                <a:solidFill>
                  <a:schemeClr val="tx1"/>
                </a:solidFill>
              </a:rPr>
              <a:t> Policy[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6508" y="3482019"/>
            <a:ext cx="0" cy="288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81624" y="1809308"/>
            <a:ext cx="1678996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Traffic Stats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7516" y="4659753"/>
            <a:ext cx="168320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Policy Delta 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417797" y="4368196"/>
            <a:ext cx="0" cy="288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37113" y="376183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1622" y="4388387"/>
            <a:ext cx="1069144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53822" y="4095611"/>
            <a:ext cx="0" cy="30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19530" y="458602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37113" y="441207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9733" y="2496978"/>
            <a:ext cx="1261640" cy="351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Propane 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9733" y="3136953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9733" y="377312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9" idx="2"/>
            <a:endCxn id="31" idx="0"/>
          </p:cNvCxnSpPr>
          <p:nvPr/>
        </p:nvCxnSpPr>
        <p:spPr>
          <a:xfrm>
            <a:off x="6850553" y="2848671"/>
            <a:ext cx="0" cy="2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5" idx="0"/>
          </p:cNvCxnSpPr>
          <p:nvPr/>
        </p:nvCxnSpPr>
        <p:spPr>
          <a:xfrm>
            <a:off x="6850553" y="3484842"/>
            <a:ext cx="0" cy="288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898433" y="3773125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7048" y="2478178"/>
            <a:ext cx="168320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3391" y="3756191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347752" y="3907558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61854" y="3640668"/>
            <a:ext cx="11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Decision</a:t>
            </a:r>
          </a:p>
          <a:p>
            <a:pPr algn="ctr"/>
            <a:r>
              <a:rPr lang="en-US" dirty="0" smtClean="0"/>
              <a:t>Procedure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7453151" y="394820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467262" y="2677071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742884" y="3959488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046729" y="3956664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5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2666" y="3155061"/>
            <a:ext cx="1049529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509" y="3795725"/>
            <a:ext cx="1069144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0" idx="0"/>
            <a:endCxn id="9" idx="1"/>
          </p:cNvCxnSpPr>
          <p:nvPr/>
        </p:nvCxnSpPr>
        <p:spPr>
          <a:xfrm flipV="1">
            <a:off x="2591820" y="3329006"/>
            <a:ext cx="540846" cy="490406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43417" y="3993358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61000" y="3819412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63400" y="3470646"/>
            <a:ext cx="126164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26511" y="3462682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2408" y="3160889"/>
            <a:ext cx="1156461" cy="923330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</a:t>
            </a:r>
          </a:p>
          <a:p>
            <a:pPr algn="ctr"/>
            <a:r>
              <a:rPr lang="en-US" dirty="0" smtClean="0"/>
              <a:t>Decision</a:t>
            </a:r>
          </a:p>
          <a:p>
            <a:pPr algn="ctr"/>
            <a:r>
              <a:rPr lang="en-US" dirty="0" smtClean="0"/>
              <a:t>Procedure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059929" y="3637757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46" idx="3"/>
          </p:cNvCxnSpPr>
          <p:nvPr/>
        </p:nvCxnSpPr>
        <p:spPr>
          <a:xfrm flipH="1" flipV="1">
            <a:off x="5788869" y="3622554"/>
            <a:ext cx="1037642" cy="14073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187838" y="3349886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89110" y="4479812"/>
            <a:ext cx="962041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30" idx="2"/>
            <a:endCxn id="24" idx="1"/>
          </p:cNvCxnSpPr>
          <p:nvPr/>
        </p:nvCxnSpPr>
        <p:spPr>
          <a:xfrm>
            <a:off x="2591820" y="4167301"/>
            <a:ext cx="597290" cy="486456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16914" y="4476985"/>
            <a:ext cx="993864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5" idx="2"/>
            <a:endCxn id="32" idx="0"/>
          </p:cNvCxnSpPr>
          <p:nvPr/>
        </p:nvCxnSpPr>
        <p:spPr>
          <a:xfrm flipH="1">
            <a:off x="6713846" y="3810571"/>
            <a:ext cx="743485" cy="666414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39419" y="4343401"/>
            <a:ext cx="765016" cy="64633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SMT</a:t>
            </a:r>
          </a:p>
          <a:p>
            <a:pPr algn="ctr"/>
            <a:r>
              <a:rPr lang="en-US" dirty="0" smtClean="0"/>
              <a:t>Solver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62778" y="4684889"/>
            <a:ext cx="635000" cy="0"/>
          </a:xfrm>
          <a:prstGeom prst="straightConnector1">
            <a:avLst/>
          </a:prstGeom>
          <a:ln w="38100" cmpd="sng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573889" y="4666048"/>
            <a:ext cx="636375" cy="4730"/>
          </a:xfrm>
          <a:prstGeom prst="straightConnector1">
            <a:avLst/>
          </a:prstGeom>
          <a:ln w="38100" cmpd="sng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1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81111" y="3570112"/>
            <a:ext cx="1049529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667" y="3767503"/>
            <a:ext cx="895542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05973" y="3965136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3556" y="3777079"/>
            <a:ext cx="70600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5733" y="3766979"/>
            <a:ext cx="126164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22444" y="3773126"/>
            <a:ext cx="708039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102262" y="393409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240505" y="3970776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5622" y="3567289"/>
            <a:ext cx="1049529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64904" y="3953842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1556" y="3581401"/>
            <a:ext cx="1159595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Procedure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61683" y="3967954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452193" y="3951019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1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69" y="218721"/>
            <a:ext cx="3878965" cy="6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34778" y="2568222"/>
            <a:ext cx="9144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965200"/>
            <a:ext cx="4305300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1757" y="2905668"/>
            <a:ext cx="328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" y="3616677"/>
            <a:ext cx="304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101</Words>
  <Application>Microsoft Macintosh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David Walker</cp:lastModifiedBy>
  <cp:revision>57</cp:revision>
  <dcterms:created xsi:type="dcterms:W3CDTF">2016-01-19T23:22:42Z</dcterms:created>
  <dcterms:modified xsi:type="dcterms:W3CDTF">2016-10-12T04:16:28Z</dcterms:modified>
</cp:coreProperties>
</file>