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8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BFB3-BEBB-D546-946E-4293F46CF980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4E6D-5D4B-614C-9CBA-43914DC8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193800"/>
            <a:ext cx="6883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60500"/>
            <a:ext cx="579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Walker</dc:creator>
  <cp:lastModifiedBy>David Walker</cp:lastModifiedBy>
  <cp:revision>2</cp:revision>
  <dcterms:created xsi:type="dcterms:W3CDTF">2016-07-28T17:28:34Z</dcterms:created>
  <dcterms:modified xsi:type="dcterms:W3CDTF">2016-08-05T19:01:01Z</dcterms:modified>
</cp:coreProperties>
</file>