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4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9"/>
    <p:restoredTop sz="94665"/>
  </p:normalViewPr>
  <p:slideViewPr>
    <p:cSldViewPr snapToGrid="0">
      <p:cViewPr>
        <p:scale>
          <a:sx n="121" d="100"/>
          <a:sy n="121" d="100"/>
        </p:scale>
        <p:origin x="-44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25355" y="1140737"/>
            <a:ext cx="4408620" cy="4578546"/>
            <a:chOff x="2125355" y="1140737"/>
            <a:chExt cx="4408620" cy="4578546"/>
          </a:xfrm>
        </p:grpSpPr>
        <p:grpSp>
          <p:nvGrpSpPr>
            <p:cNvPr id="59" name="Group 58"/>
            <p:cNvGrpSpPr/>
            <p:nvPr/>
          </p:nvGrpSpPr>
          <p:grpSpPr>
            <a:xfrm>
              <a:off x="2125355" y="1140737"/>
              <a:ext cx="3776677" cy="4578546"/>
              <a:chOff x="2125355" y="1140737"/>
              <a:chExt cx="3776677" cy="4578546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25355" y="1140737"/>
                <a:ext cx="3776677" cy="3911714"/>
                <a:chOff x="2125355" y="1140737"/>
                <a:chExt cx="3776677" cy="391171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84515" y="1702053"/>
                  <a:ext cx="707630" cy="561314"/>
                  <a:chOff x="2005094" y="1140737"/>
                  <a:chExt cx="707630" cy="5613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05094" y="1282894"/>
                    <a:ext cx="7076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960672" y="1140737"/>
                  <a:ext cx="589441" cy="561314"/>
                  <a:chOff x="2064189" y="1394737"/>
                  <a:chExt cx="589441" cy="56131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2064189" y="1394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89060" y="1536894"/>
                    <a:ext cx="5396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/>
                      <a:t>Start</a:t>
                    </a:r>
                    <a:endParaRPr lang="en-US" sz="1400" i="1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510031" y="1702053"/>
                  <a:ext cx="649537" cy="561314"/>
                  <a:chOff x="2034140" y="1140737"/>
                  <a:chExt cx="649537" cy="561314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34140" y="1282894"/>
                    <a:ext cx="649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(Z,1,1)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87483" y="1702052"/>
                  <a:ext cx="632288" cy="561314"/>
                  <a:chOff x="2042765" y="1140737"/>
                  <a:chExt cx="632288" cy="561314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042765" y="1282894"/>
                    <a:ext cx="632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(Y,1,1)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242877" y="1702051"/>
                  <a:ext cx="659155" cy="561314"/>
                  <a:chOff x="2029332" y="1140737"/>
                  <a:chExt cx="659155" cy="5613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029332" y="1282894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(X,1,1)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25355" y="2429248"/>
                  <a:ext cx="665374" cy="561314"/>
                  <a:chOff x="2026222" y="1140737"/>
                  <a:chExt cx="665374" cy="561314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026222" y="1282894"/>
                    <a:ext cx="6653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002898" y="2460781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19748" y="2460781"/>
                  <a:ext cx="648063" cy="561314"/>
                  <a:chOff x="2034878" y="1140737"/>
                  <a:chExt cx="648063" cy="561314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34878" y="1282894"/>
                    <a:ext cx="6480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(E,–,2)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791882" y="2483732"/>
                  <a:ext cx="672107" cy="561314"/>
                  <a:chOff x="2022856" y="1140737"/>
                  <a:chExt cx="672107" cy="56131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22856" y="1282894"/>
                    <a:ext cx="6721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(D,2,2)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797108" y="3223596"/>
                  <a:ext cx="661655" cy="561314"/>
                  <a:chOff x="2028082" y="1140737"/>
                  <a:chExt cx="661655" cy="561314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028082" y="1282894"/>
                    <a:ext cx="661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(C,3,2)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216942" y="3859430"/>
                  <a:ext cx="671658" cy="561314"/>
                  <a:chOff x="1769079" y="1013737"/>
                  <a:chExt cx="671658" cy="561314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810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769079" y="1155894"/>
                    <a:ext cx="6716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(A,4,2)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922481" y="3223595"/>
                  <a:ext cx="665823" cy="561314"/>
                  <a:chOff x="2025998" y="1140737"/>
                  <a:chExt cx="665823" cy="56131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25998" y="1282894"/>
                    <a:ext cx="665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927705" y="3858230"/>
                  <a:ext cx="655372" cy="561314"/>
                  <a:chOff x="2031222" y="1013737"/>
                  <a:chExt cx="655372" cy="56131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064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031222" y="1155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(B,–,3)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014511" y="3223595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152379" y="4491137"/>
                  <a:ext cx="701346" cy="561314"/>
                  <a:chOff x="2262236" y="886737"/>
                  <a:chExt cx="701346" cy="561314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318189" y="886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262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(W,–,4)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948099" y="4491137"/>
                  <a:ext cx="701346" cy="561314"/>
                  <a:chOff x="1500236" y="908219"/>
                  <a:chExt cx="701346" cy="561314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1556189" y="908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500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(W,5,–)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56" name="Straight Arrow Connector 55"/>
                <p:cNvCxnSpPr>
                  <a:stCxn id="11" idx="2"/>
                  <a:endCxn id="4" idx="7"/>
                </p:cNvCxnSpPr>
                <p:nvPr/>
              </p:nvCxnSpPr>
              <p:spPr>
                <a:xfrm flipH="1">
                  <a:off x="3146729" y="1421394"/>
                  <a:ext cx="813943" cy="3628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3834801" y="1619848"/>
                  <a:ext cx="212193" cy="822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463791" y="1619848"/>
                  <a:ext cx="239837" cy="822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11" idx="6"/>
                  <a:endCxn id="20" idx="1"/>
                </p:cNvCxnSpPr>
                <p:nvPr/>
              </p:nvCxnSpPr>
              <p:spPr>
                <a:xfrm>
                  <a:off x="4550113" y="1421394"/>
                  <a:ext cx="813943" cy="3628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3"/>
                  <a:endCxn id="23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4" idx="5"/>
                  <a:endCxn id="26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6" idx="4"/>
                  <a:endCxn id="47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0" idx="4"/>
                  <a:endCxn id="32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7" idx="4"/>
                  <a:endCxn id="32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32" idx="4"/>
                  <a:endCxn id="35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35" idx="5"/>
                  <a:endCxn id="38" idx="0"/>
                </p:cNvCxnSpPr>
                <p:nvPr/>
              </p:nvCxnSpPr>
              <p:spPr>
                <a:xfrm>
                  <a:off x="5336334" y="3702707"/>
                  <a:ext cx="216439" cy="15672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35" idx="3"/>
                  <a:endCxn id="44" idx="7"/>
                </p:cNvCxnSpPr>
                <p:nvPr/>
              </p:nvCxnSpPr>
              <p:spPr>
                <a:xfrm flipH="1">
                  <a:off x="4463791" y="3702707"/>
                  <a:ext cx="455746" cy="2377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38" idx="4"/>
                  <a:endCxn id="53" idx="7"/>
                </p:cNvCxnSpPr>
                <p:nvPr/>
              </p:nvCxnSpPr>
              <p:spPr>
                <a:xfrm flipH="1">
                  <a:off x="5507171" y="4420744"/>
                  <a:ext cx="45602" cy="1525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44" idx="4"/>
                  <a:endCxn id="50" idx="1"/>
                </p:cNvCxnSpPr>
                <p:nvPr/>
              </p:nvCxnSpPr>
              <p:spPr>
                <a:xfrm>
                  <a:off x="4255393" y="4419544"/>
                  <a:ext cx="39261" cy="1537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35" idx="2"/>
                  <a:endCxn id="41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35" idx="1"/>
                  <a:endCxn id="29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583254" y="3724478"/>
                  <a:ext cx="374799" cy="2849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4" idx="4"/>
                  <a:endCxn id="29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222461" y="5006485"/>
                <a:ext cx="1360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P(W, </a:t>
                </a:r>
                <a:r>
                  <a:rPr lang="en-US" sz="1600" dirty="0" smtClean="0"/>
                  <a:t>–,4) </a:t>
                </a:r>
                <a:r>
                  <a:rPr lang="en-US" sz="1600" b="1" dirty="0" smtClean="0"/>
                  <a:t>=</a:t>
                </a:r>
                <a:r>
                  <a:rPr lang="en-US" sz="1600" dirty="0" smtClean="0"/>
                  <a:t> {2}</a:t>
                </a:r>
                <a:endParaRPr lang="en-US" sz="16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591034" y="5157969"/>
                <a:ext cx="589441" cy="561314"/>
                <a:chOff x="4591034" y="5157969"/>
                <a:chExt cx="589441" cy="5613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591034" y="5157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664545" y="5300126"/>
                  <a:ext cx="4555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end</a:t>
                  </a:r>
                  <a:endParaRPr lang="en-US" sz="1400" i="1" dirty="0"/>
                </a:p>
              </p:txBody>
            </p:sp>
          </p:grpSp>
          <p:cxnSp>
            <p:nvCxnSpPr>
              <p:cNvPr id="94" name="Straight Arrow Connector 93"/>
              <p:cNvCxnSpPr>
                <a:endCxn id="81" idx="7"/>
              </p:cNvCxnSpPr>
              <p:nvPr/>
            </p:nvCxnSpPr>
            <p:spPr>
              <a:xfrm flipH="1">
                <a:off x="5094153" y="5040535"/>
                <a:ext cx="82628" cy="199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596323" y="5036201"/>
                <a:ext cx="81033" cy="192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5178732" y="5010801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P(W, </a:t>
              </a:r>
              <a:r>
                <a:rPr lang="en-US" sz="1600" dirty="0" smtClean="0"/>
                <a:t>5,–) </a:t>
              </a:r>
              <a:r>
                <a:rPr lang="en-US" sz="1600" b="1" dirty="0" smtClean="0"/>
                <a:t>= </a:t>
              </a:r>
              <a:r>
                <a:rPr lang="en-US" sz="1600" dirty="0" smtClean="0"/>
                <a:t>{1}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920750"/>
            <a:ext cx="4013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56" y="941616"/>
            <a:ext cx="406028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92117" y="525966"/>
            <a:ext cx="4704558" cy="5413770"/>
            <a:chOff x="2765883" y="280639"/>
            <a:chExt cx="4704558" cy="541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5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=99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9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34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71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59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22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91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9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781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4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1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1" y="629806"/>
            <a:ext cx="4773582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12630</TotalTime>
  <Words>188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1566</cp:revision>
  <dcterms:created xsi:type="dcterms:W3CDTF">2015-10-01T19:12:12Z</dcterms:created>
  <dcterms:modified xsi:type="dcterms:W3CDTF">2016-06-19T22:26:37Z</dcterms:modified>
</cp:coreProperties>
</file>