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0" r:id="rId2"/>
    <p:sldId id="41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2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FE12-02FD-40D2-9E73-08CF8D46514A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3220879" y="1065156"/>
            <a:ext cx="4500868" cy="4733127"/>
            <a:chOff x="3220879" y="1065156"/>
            <a:chExt cx="4500868" cy="4733127"/>
          </a:xfrm>
        </p:grpSpPr>
        <p:grpSp>
          <p:nvGrpSpPr>
            <p:cNvPr id="10" name="Group 9"/>
            <p:cNvGrpSpPr/>
            <p:nvPr/>
          </p:nvGrpSpPr>
          <p:grpSpPr>
            <a:xfrm>
              <a:off x="5759735" y="1065156"/>
              <a:ext cx="589441" cy="561314"/>
              <a:chOff x="2064189" y="1140737"/>
              <a:chExt cx="589441" cy="56131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116150" y="1282894"/>
                <a:ext cx="4855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i="1" dirty="0" smtClean="0"/>
                  <a:t>Start</a:t>
                </a:r>
                <a:endParaRPr lang="en-US" sz="1200" i="1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603163" y="2923762"/>
              <a:ext cx="589441" cy="561314"/>
              <a:chOff x="2064189" y="1140737"/>
              <a:chExt cx="589441" cy="56131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187226" y="1282894"/>
                <a:ext cx="3433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u1</a:t>
                </a:r>
                <a:endParaRPr lang="en-US" sz="1200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759734" y="1880470"/>
              <a:ext cx="589441" cy="561314"/>
              <a:chOff x="2064189" y="1140737"/>
              <a:chExt cx="589441" cy="561314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226500" y="1282894"/>
                <a:ext cx="2648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d</a:t>
                </a:r>
                <a:endParaRPr lang="en-US" sz="12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6914105" y="2923762"/>
              <a:ext cx="589441" cy="561314"/>
              <a:chOff x="2064189" y="1140737"/>
              <a:chExt cx="589441" cy="561314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187227" y="1282894"/>
                <a:ext cx="3433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u3</a:t>
                </a:r>
                <a:endParaRPr lang="en-US" sz="1200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754683" y="2923762"/>
              <a:ext cx="589441" cy="561314"/>
              <a:chOff x="2064189" y="1140737"/>
              <a:chExt cx="589441" cy="561314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187227" y="1282894"/>
                <a:ext cx="3433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u2</a:t>
                </a:r>
                <a:endParaRPr lang="en-US" sz="1200" dirty="0"/>
              </a:p>
            </p:txBody>
          </p:sp>
        </p:grpSp>
        <p:cxnSp>
          <p:nvCxnSpPr>
            <p:cNvPr id="57" name="Straight Arrow Connector 56"/>
            <p:cNvCxnSpPr>
              <a:stCxn id="17" idx="3"/>
              <a:endCxn id="14" idx="0"/>
            </p:cNvCxnSpPr>
            <p:nvPr/>
          </p:nvCxnSpPr>
          <p:spPr>
            <a:xfrm flipH="1">
              <a:off x="4897884" y="2359581"/>
              <a:ext cx="948172" cy="5641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11" idx="4"/>
              <a:endCxn id="17" idx="0"/>
            </p:cNvCxnSpPr>
            <p:nvPr/>
          </p:nvCxnSpPr>
          <p:spPr>
            <a:xfrm flipH="1">
              <a:off x="6054455" y="1626470"/>
              <a:ext cx="1" cy="25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17" idx="5"/>
              <a:endCxn id="20" idx="1"/>
            </p:cNvCxnSpPr>
            <p:nvPr/>
          </p:nvCxnSpPr>
          <p:spPr>
            <a:xfrm>
              <a:off x="6262853" y="2359581"/>
              <a:ext cx="737574" cy="6463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3255366" y="3065919"/>
                  <a:ext cx="12843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𝐿𝑒𝑠𝑠</m:t>
                        </m:r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𝑃𝑟𝑒𝑓𝑒𝑟𝑟𝑒𝑑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5366" y="3065919"/>
                  <a:ext cx="1284326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Arrow Connector 87"/>
            <p:cNvCxnSpPr>
              <a:stCxn id="17" idx="4"/>
              <a:endCxn id="50" idx="0"/>
            </p:cNvCxnSpPr>
            <p:nvPr/>
          </p:nvCxnSpPr>
          <p:spPr>
            <a:xfrm flipH="1">
              <a:off x="6049404" y="2441784"/>
              <a:ext cx="5051" cy="48197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4599296" y="4052344"/>
              <a:ext cx="589441" cy="561314"/>
              <a:chOff x="2064189" y="1140737"/>
              <a:chExt cx="589441" cy="561314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2187226" y="1282894"/>
                <a:ext cx="3433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u3</a:t>
                </a:r>
                <a:endParaRPr lang="en-US" sz="1200" dirty="0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5754682" y="4052344"/>
              <a:ext cx="589441" cy="561314"/>
              <a:chOff x="2064189" y="1140737"/>
              <a:chExt cx="589441" cy="561314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2187226" y="1282894"/>
                <a:ext cx="3433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u1</a:t>
                </a:r>
                <a:endParaRPr lang="en-US" sz="1200" dirty="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6914105" y="4057960"/>
              <a:ext cx="589441" cy="561314"/>
              <a:chOff x="2064189" y="1140737"/>
              <a:chExt cx="589441" cy="561314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187226" y="1282894"/>
                <a:ext cx="3433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u2</a:t>
                </a:r>
                <a:endParaRPr lang="en-US" sz="1200" dirty="0"/>
              </a:p>
            </p:txBody>
          </p:sp>
        </p:grpSp>
        <p:cxnSp>
          <p:nvCxnSpPr>
            <p:cNvPr id="109" name="Straight Arrow Connector 108"/>
            <p:cNvCxnSpPr>
              <a:stCxn id="14" idx="4"/>
              <a:endCxn id="92" idx="0"/>
            </p:cNvCxnSpPr>
            <p:nvPr/>
          </p:nvCxnSpPr>
          <p:spPr>
            <a:xfrm flipH="1">
              <a:off x="4894017" y="3485076"/>
              <a:ext cx="3867" cy="56726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50" idx="4"/>
              <a:endCxn id="101" idx="0"/>
            </p:cNvCxnSpPr>
            <p:nvPr/>
          </p:nvCxnSpPr>
          <p:spPr>
            <a:xfrm flipH="1">
              <a:off x="6049403" y="3485076"/>
              <a:ext cx="1" cy="56726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20" idx="4"/>
              <a:endCxn id="106" idx="0"/>
            </p:cNvCxnSpPr>
            <p:nvPr/>
          </p:nvCxnSpPr>
          <p:spPr>
            <a:xfrm>
              <a:off x="7208826" y="3485076"/>
              <a:ext cx="0" cy="5728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92" idx="4"/>
            </p:cNvCxnSpPr>
            <p:nvPr/>
          </p:nvCxnSpPr>
          <p:spPr>
            <a:xfrm flipH="1">
              <a:off x="4894016" y="4613658"/>
              <a:ext cx="1" cy="3597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101" idx="4"/>
            </p:cNvCxnSpPr>
            <p:nvPr/>
          </p:nvCxnSpPr>
          <p:spPr>
            <a:xfrm flipH="1">
              <a:off x="6049401" y="4613658"/>
              <a:ext cx="2" cy="38531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06" idx="4"/>
              <a:endCxn id="145" idx="3"/>
            </p:cNvCxnSpPr>
            <p:nvPr/>
          </p:nvCxnSpPr>
          <p:spPr>
            <a:xfrm flipH="1">
              <a:off x="7202854" y="4619274"/>
              <a:ext cx="5972" cy="42519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3220879" y="4194500"/>
                  <a:ext cx="134870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𝑀𝑜𝑟𝑒</m:t>
                        </m:r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𝑃𝑟𝑒𝑓𝑒𝑟𝑟𝑒𝑑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879" y="4194500"/>
                  <a:ext cx="134870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4978575" y="2364672"/>
                  <a:ext cx="3030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8575" y="2364672"/>
                  <a:ext cx="30309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6531" r="-8163" b="-3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TextBox 118"/>
                <p:cNvSpPr txBox="1"/>
                <p:nvPr/>
              </p:nvSpPr>
              <p:spPr>
                <a:xfrm>
                  <a:off x="5726171" y="2504111"/>
                  <a:ext cx="3084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6171" y="2504111"/>
                  <a:ext cx="308418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3529" r="-7843" b="-3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6588021" y="2364339"/>
                  <a:ext cx="3084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8021" y="2364339"/>
                  <a:ext cx="30841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4000" r="-8000" b="-3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4972841" y="3599110"/>
                  <a:ext cx="3030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2841" y="3599110"/>
                  <a:ext cx="303095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0408" r="-612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6109344" y="3594617"/>
                  <a:ext cx="3030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9344" y="3594617"/>
                  <a:ext cx="303095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8000" r="-6000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7268766" y="3594617"/>
                  <a:ext cx="3030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8766" y="3594617"/>
                  <a:ext cx="30309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6000" r="-6000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3" name="Group 132"/>
            <p:cNvGrpSpPr/>
            <p:nvPr/>
          </p:nvGrpSpPr>
          <p:grpSpPr>
            <a:xfrm>
              <a:off x="4377057" y="5002565"/>
              <a:ext cx="1037786" cy="795718"/>
              <a:chOff x="4294721" y="4973444"/>
              <a:chExt cx="1327068" cy="1014761"/>
            </a:xfrm>
          </p:grpSpPr>
          <p:sp>
            <p:nvSpPr>
              <p:cNvPr id="136" name="Cloud 135"/>
              <p:cNvSpPr/>
              <p:nvPr/>
            </p:nvSpPr>
            <p:spPr>
              <a:xfrm>
                <a:off x="4294721" y="4973444"/>
                <a:ext cx="1327068" cy="1014761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4823032" y="5331358"/>
                    <a:ext cx="265495" cy="35325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38" name="TextBox 1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23032" y="5331358"/>
                    <a:ext cx="265495" cy="353251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29412" r="-2352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9" name="Group 138"/>
            <p:cNvGrpSpPr/>
            <p:nvPr/>
          </p:nvGrpSpPr>
          <p:grpSpPr>
            <a:xfrm>
              <a:off x="5537883" y="5002565"/>
              <a:ext cx="1037786" cy="795718"/>
              <a:chOff x="4294721" y="4973444"/>
              <a:chExt cx="1327068" cy="1014761"/>
            </a:xfrm>
          </p:grpSpPr>
          <p:sp>
            <p:nvSpPr>
              <p:cNvPr id="140" name="Cloud 139"/>
              <p:cNvSpPr/>
              <p:nvPr/>
            </p:nvSpPr>
            <p:spPr>
              <a:xfrm>
                <a:off x="4294721" y="4973444"/>
                <a:ext cx="1327068" cy="1014761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4823032" y="5331358"/>
                    <a:ext cx="253196" cy="35325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41" name="TextBox 1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23032" y="5331358"/>
                    <a:ext cx="253196" cy="353251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27273" r="-2424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2" name="Group 141"/>
            <p:cNvGrpSpPr/>
            <p:nvPr/>
          </p:nvGrpSpPr>
          <p:grpSpPr>
            <a:xfrm>
              <a:off x="6683961" y="4998975"/>
              <a:ext cx="1037786" cy="795718"/>
              <a:chOff x="4294721" y="4973444"/>
              <a:chExt cx="1327068" cy="1014761"/>
            </a:xfrm>
          </p:grpSpPr>
          <p:sp>
            <p:nvSpPr>
              <p:cNvPr id="145" name="Cloud 144"/>
              <p:cNvSpPr/>
              <p:nvPr/>
            </p:nvSpPr>
            <p:spPr>
              <a:xfrm>
                <a:off x="4294721" y="4973444"/>
                <a:ext cx="1327068" cy="1014761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4823032" y="5331358"/>
                    <a:ext cx="253196" cy="35325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46" name="TextBox 1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23032" y="5331358"/>
                    <a:ext cx="253196" cy="353251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24242" r="-27273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52851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236" y="1054402"/>
            <a:ext cx="4517528" cy="47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1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12520</TotalTime>
  <Words>15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Ryan Beckett</cp:lastModifiedBy>
  <cp:revision>1566</cp:revision>
  <dcterms:created xsi:type="dcterms:W3CDTF">2015-10-01T19:12:12Z</dcterms:created>
  <dcterms:modified xsi:type="dcterms:W3CDTF">2016-01-23T00:39:30Z</dcterms:modified>
</cp:coreProperties>
</file>