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88" autoAdjust="0"/>
    <p:restoredTop sz="94660"/>
  </p:normalViewPr>
  <p:slideViewPr>
    <p:cSldViewPr snapToGrid="0">
      <p:cViewPr>
        <p:scale>
          <a:sx n="120" d="100"/>
          <a:sy n="120" d="100"/>
        </p:scale>
        <p:origin x="-72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BF35-B844-4EAB-BD7B-7E9CADDC35E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40318" y="590109"/>
            <a:ext cx="5334045" cy="2902971"/>
            <a:chOff x="1840318" y="590109"/>
            <a:chExt cx="5334045" cy="2902971"/>
          </a:xfrm>
        </p:grpSpPr>
        <p:grpSp>
          <p:nvGrpSpPr>
            <p:cNvPr id="2" name="Group 1"/>
            <p:cNvGrpSpPr/>
            <p:nvPr/>
          </p:nvGrpSpPr>
          <p:grpSpPr>
            <a:xfrm>
              <a:off x="1840318" y="590109"/>
              <a:ext cx="5334045" cy="2902971"/>
              <a:chOff x="3009900" y="770863"/>
              <a:chExt cx="5334045" cy="2902971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3009900" y="770863"/>
                <a:ext cx="5334045" cy="2902971"/>
                <a:chOff x="1505481" y="1427871"/>
                <a:chExt cx="5334045" cy="2902971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474721" y="1432560"/>
                  <a:ext cx="1261640" cy="3516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Propane FE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474721" y="2072535"/>
                  <a:ext cx="1261640" cy="3478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RIR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474721" y="2708707"/>
                  <a:ext cx="1261640" cy="3478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PGIR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200897" y="3956148"/>
                  <a:ext cx="1069144" cy="3746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Quagga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8665" y="3956147"/>
                  <a:ext cx="1069144" cy="3746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Cisco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" name="Straight Arrow Connector 13"/>
                <p:cNvCxnSpPr>
                  <a:stCxn id="4" idx="2"/>
                  <a:endCxn id="8" idx="0"/>
                </p:cNvCxnSpPr>
                <p:nvPr/>
              </p:nvCxnSpPr>
              <p:spPr>
                <a:xfrm>
                  <a:off x="4105541" y="1784253"/>
                  <a:ext cx="0" cy="2882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4105541" y="2420424"/>
                  <a:ext cx="0" cy="2882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9" idx="2"/>
                </p:cNvCxnSpPr>
                <p:nvPr/>
              </p:nvCxnSpPr>
              <p:spPr>
                <a:xfrm>
                  <a:off x="4105541" y="3056596"/>
                  <a:ext cx="0" cy="3023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3268201" y="3706836"/>
                  <a:ext cx="837340" cy="24931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endCxn id="12" idx="0"/>
                </p:cNvCxnSpPr>
                <p:nvPr/>
              </p:nvCxnSpPr>
              <p:spPr>
                <a:xfrm>
                  <a:off x="4105541" y="3706836"/>
                  <a:ext cx="7696" cy="24931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4837824" y="2561517"/>
                  <a:ext cx="20017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BGP Control Graph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Safety Analysis</a:t>
                  </a:r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2537" y="2708707"/>
                  <a:ext cx="1069144" cy="3478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Topology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Arrow Connector 28"/>
                <p:cNvCxnSpPr>
                  <a:stCxn id="28" idx="3"/>
                  <a:endCxn id="9" idx="1"/>
                </p:cNvCxnSpPr>
                <p:nvPr/>
              </p:nvCxnSpPr>
              <p:spPr>
                <a:xfrm>
                  <a:off x="3061681" y="2882652"/>
                  <a:ext cx="4130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1505481" y="1427871"/>
                  <a:ext cx="1683200" cy="3516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Network Policy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Arrow Connector 32"/>
                <p:cNvCxnSpPr>
                  <a:stCxn id="32" idx="3"/>
                  <a:endCxn id="4" idx="1"/>
                </p:cNvCxnSpPr>
                <p:nvPr/>
              </p:nvCxnSpPr>
              <p:spPr>
                <a:xfrm>
                  <a:off x="3188681" y="1603718"/>
                  <a:ext cx="286040" cy="46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830908" y="3212825"/>
                  <a:ext cx="19445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Config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Generation </a:t>
                  </a:r>
                  <a:b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</a:b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+ Minimization</a:t>
                  </a:r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837824" y="1925268"/>
                  <a:ext cx="189987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Rewriting Rules + 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Well-</a:t>
                  </a:r>
                  <a:r>
                    <a:rPr lang="en-U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Formedness</a:t>
                  </a:r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6466462" y="3299139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5609960" y="3049828"/>
                <a:ext cx="862112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3809558" y="2521185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6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009900" y="770863"/>
            <a:ext cx="5334045" cy="2902971"/>
            <a:chOff x="1505481" y="1427871"/>
            <a:chExt cx="5334045" cy="2902971"/>
          </a:xfrm>
        </p:grpSpPr>
        <p:sp>
          <p:nvSpPr>
            <p:cNvPr id="4" name="Rectangle 3"/>
            <p:cNvSpPr/>
            <p:nvPr/>
          </p:nvSpPr>
          <p:spPr>
            <a:xfrm>
              <a:off x="3474721" y="1432560"/>
              <a:ext cx="126164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 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072535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270870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335894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13577" y="3956148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9865" y="3956147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105541" y="1784253"/>
              <a:ext cx="0" cy="288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>
              <a:off x="4105541" y="2420424"/>
              <a:ext cx="0" cy="288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4105541" y="3056596"/>
              <a:ext cx="0" cy="302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3448149" y="3706836"/>
              <a:ext cx="657392" cy="2493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105541" y="3706836"/>
              <a:ext cx="718896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37824" y="2561517"/>
              <a:ext cx="2001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BGP Control Graph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Safety Analysis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92537" y="2708707"/>
              <a:ext cx="1069144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3061681" y="2882652"/>
              <a:ext cx="413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05481" y="1427871"/>
              <a:ext cx="168320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4" idx="1"/>
            </p:cNvCxnSpPr>
            <p:nvPr/>
          </p:nvCxnSpPr>
          <p:spPr>
            <a:xfrm>
              <a:off x="3188681" y="1603718"/>
              <a:ext cx="286040" cy="4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61153" y="3209725"/>
              <a:ext cx="194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Config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Generation </a:t>
              </a:r>
              <a:b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Minimization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23915" y="3331579"/>
              <a:ext cx="474135" cy="351057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88735" y="1923313"/>
              <a:ext cx="18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Rewriting Rules +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Well-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Formedness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679450"/>
            <a:ext cx="5930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8" y="720624"/>
            <a:ext cx="6181880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11350"/>
            <a:ext cx="533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42</cp:revision>
  <dcterms:created xsi:type="dcterms:W3CDTF">2016-01-19T23:22:42Z</dcterms:created>
  <dcterms:modified xsi:type="dcterms:W3CDTF">2016-06-21T02:06:23Z</dcterms:modified>
</cp:coreProperties>
</file>