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0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Center_Part2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B7297A8-7FB8-447A-AF7A-DBD03F1AE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Center_Part 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35232E1E-96F6-4496-B0ED-503A90C96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Princee Chimnani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xmlns="" id="{B859E499-BC36-4A0A-B006-9C0C64C7FA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2550" y="2838450"/>
            <a:ext cx="1866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0">
            <a:extLst>
              <a:ext uri="{FF2B5EF4-FFF2-40B4-BE49-F238E27FC236}">
                <a16:creationId xmlns:a16="http://schemas.microsoft.com/office/drawing/2014/main" xmlns="" id="{EF5E379D-6861-4D0D-9C59-CBFE71F23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1120" y="2838450"/>
            <a:ext cx="18897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">
            <a:extLst>
              <a:ext uri="{FF2B5EF4-FFF2-40B4-BE49-F238E27FC236}">
                <a16:creationId xmlns:a16="http://schemas.microsoft.com/office/drawing/2014/main" xmlns="" id="{D213FBE0-CD47-4BD9-B8BF-EB7ABB4EA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2">
            <a:extLst>
              <a:ext uri="{FF2B5EF4-FFF2-40B4-BE49-F238E27FC236}">
                <a16:creationId xmlns:a16="http://schemas.microsoft.com/office/drawing/2014/main" xmlns="" id="{4A9A4A41-5C05-481A-BB47-978AE2F7A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3">
            <a:extLst>
              <a:ext uri="{FF2B5EF4-FFF2-40B4-BE49-F238E27FC236}">
                <a16:creationId xmlns:a16="http://schemas.microsoft.com/office/drawing/2014/main" xmlns="" id="{B3F9621B-ECEE-48A2-9695-4DCD14FD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4">
            <a:extLst>
              <a:ext uri="{FF2B5EF4-FFF2-40B4-BE49-F238E27FC236}">
                <a16:creationId xmlns:a16="http://schemas.microsoft.com/office/drawing/2014/main" xmlns="" id="{BDBC9C71-F1A0-42BE-8ACC-A7D029781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5">
            <a:extLst>
              <a:ext uri="{FF2B5EF4-FFF2-40B4-BE49-F238E27FC236}">
                <a16:creationId xmlns:a16="http://schemas.microsoft.com/office/drawing/2014/main" xmlns="" id="{B1333027-CD7A-4A95-A493-486BA7EF45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6">
            <a:extLst>
              <a:ext uri="{FF2B5EF4-FFF2-40B4-BE49-F238E27FC236}">
                <a16:creationId xmlns:a16="http://schemas.microsoft.com/office/drawing/2014/main" xmlns="" id="{3760D766-E32B-4CAF-8542-43DB75464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7">
            <a:extLst>
              <a:ext uri="{FF2B5EF4-FFF2-40B4-BE49-F238E27FC236}">
                <a16:creationId xmlns:a16="http://schemas.microsoft.com/office/drawing/2014/main" xmlns="" id="{62FF4218-67C3-4862-8C18-8F2648158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8">
            <a:extLst>
              <a:ext uri="{FF2B5EF4-FFF2-40B4-BE49-F238E27FC236}">
                <a16:creationId xmlns:a16="http://schemas.microsoft.com/office/drawing/2014/main" xmlns="" id="{3F23E11A-DE95-4006-9CAC-B2676A116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B43B130E-7826-42C6-A506-DBD6A93DF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0150" y="2838450"/>
            <a:ext cx="2171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9">
            <a:extLst>
              <a:ext uri="{FF2B5EF4-FFF2-40B4-BE49-F238E27FC236}">
                <a16:creationId xmlns:a16="http://schemas.microsoft.com/office/drawing/2014/main" xmlns="" id="{F5BA38E6-9D06-4E96-91E0-474E66FD6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10">
            <a:extLst>
              <a:ext uri="{FF2B5EF4-FFF2-40B4-BE49-F238E27FC236}">
                <a16:creationId xmlns:a16="http://schemas.microsoft.com/office/drawing/2014/main" xmlns="" id="{9C77CBE7-5F30-428F-B369-7FA66E10A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4B3C8197-6F29-49B6-8C21-84FBA94AC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4440" y="2838450"/>
            <a:ext cx="210312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283BF3A4-35A7-4118-B30F-DE0A8AB5E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4440" y="2838450"/>
            <a:ext cx="210312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65F66990-7C93-4D40-B665-4AC179439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8260" y="2838450"/>
            <a:ext cx="193548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xmlns="" id="{8C811AC2-25D1-408D-A442-A489BBC11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7310" y="2838450"/>
            <a:ext cx="189738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402FF325-6903-4AA2-89C0-78FC9583D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8260" y="2838450"/>
            <a:ext cx="193548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xmlns="" id="{A15DBD42-C8C3-40B1-96D1-D96474C09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8740" y="2838450"/>
            <a:ext cx="187452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xmlns="" id="{B52844BC-8F8F-43E7-B1ED-E37074A89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2838450"/>
            <a:ext cx="1828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Custom</PresentationFormat>
  <Paragraphs>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Call Center_Part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Center_Part 2</dc:title>
  <dc:creator/>
  <cp:lastModifiedBy>Princee Chimnani</cp:lastModifiedBy>
  <cp:revision>1</cp:revision>
  <dcterms:created xsi:type="dcterms:W3CDTF">2022-09-05T17:33:47Z</dcterms:created>
  <dcterms:modified xsi:type="dcterms:W3CDTF">2022-09-06T19:14:32Z</dcterms:modified>
</cp:coreProperties>
</file>