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0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lCenterAssignment_1662399127033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D2B422F6-2BF4-4B88-B236-EFE862DBC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Center Assignment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78B0AA6-E417-4F78-996E-F1CC27AD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Princee Chimnani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s calls by Sales reps">
            <a:extLst>
              <a:ext uri="{FF2B5EF4-FFF2-40B4-BE49-F238E27FC236}">
                <a16:creationId xmlns:a16="http://schemas.microsoft.com/office/drawing/2014/main" xmlns="" id="{52EBE2A4-EB34-487F-A576-4F4C437E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4178"/>
            <a:ext cx="12192000" cy="55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3 Outgoing calls">
            <a:extLst>
              <a:ext uri="{FF2B5EF4-FFF2-40B4-BE49-F238E27FC236}">
                <a16:creationId xmlns:a16="http://schemas.microsoft.com/office/drawing/2014/main" xmlns="" id="{E1B48EA3-7F84-410B-BB0B-8C4C241E9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2669"/>
            <a:ext cx="12192000" cy="55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5 Total calls">
            <a:extLst>
              <a:ext uri="{FF2B5EF4-FFF2-40B4-BE49-F238E27FC236}">
                <a16:creationId xmlns:a16="http://schemas.microsoft.com/office/drawing/2014/main" xmlns="" id="{C5BA58FC-AC61-4377-99A4-72A8FB910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2669"/>
            <a:ext cx="12192000" cy="55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xmlns="" id="{E4E4C630-77D9-4804-A1BE-C489EF142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18744"/>
            <a:ext cx="12192000" cy="52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Call Center Assignment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Assignment</dc:title>
  <dc:creator/>
  <cp:lastModifiedBy>Princee Chimnani</cp:lastModifiedBy>
  <cp:revision>1</cp:revision>
  <dcterms:created xsi:type="dcterms:W3CDTF">2022-09-05T17:33:00Z</dcterms:created>
  <dcterms:modified xsi:type="dcterms:W3CDTF">2022-09-06T19:12:43Z</dcterms:modified>
</cp:coreProperties>
</file>