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0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mazonDataAnalysis_1662458046271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28E1E78-AAEE-4AC3-B0A6-3AD3B8EBA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9A8826A2-66FA-44D6-AE9E-52FEA1A6F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Princee Chimnani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dj Close &amp;amp; Close">
            <a:extLst>
              <a:ext uri="{FF2B5EF4-FFF2-40B4-BE49-F238E27FC236}">
                <a16:creationId xmlns:a16="http://schemas.microsoft.com/office/drawing/2014/main" xmlns="" id="{65F98F2E-AD0B-4466-AE7E-59F9B0A61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7466"/>
            <a:ext cx="12192000" cy="55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igh &amp;amp; Low">
            <a:extLst>
              <a:ext uri="{FF2B5EF4-FFF2-40B4-BE49-F238E27FC236}">
                <a16:creationId xmlns:a16="http://schemas.microsoft.com/office/drawing/2014/main" xmlns="" id="{55F5DFDD-A55F-47B3-9A80-3C2B8B0AB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4178"/>
            <a:ext cx="12192000" cy="558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jd Close &amp;amp; Volume">
            <a:extLst>
              <a:ext uri="{FF2B5EF4-FFF2-40B4-BE49-F238E27FC236}">
                <a16:creationId xmlns:a16="http://schemas.microsoft.com/office/drawing/2014/main" xmlns="" id="{0511ED54-0CDE-40A1-A9D4-F9AE7A2B5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37466"/>
            <a:ext cx="12192000" cy="55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xmlns="" id="{4C8BB233-EB14-4CEB-AC8A-8D99AEC299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818744"/>
            <a:ext cx="12192000" cy="52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Custom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Amazon Data Analysis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Data Analysis</dc:title>
  <dc:creator/>
  <cp:lastModifiedBy>Princee Chimnani</cp:lastModifiedBy>
  <cp:revision>1</cp:revision>
  <dcterms:created xsi:type="dcterms:W3CDTF">2022-09-06T09:54:52Z</dcterms:created>
  <dcterms:modified xsi:type="dcterms:W3CDTF">2022-09-06T19:08:22Z</dcterms:modified>
</cp:coreProperties>
</file>