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1" r:id="rId4"/>
    <p:sldId id="270" r:id="rId5"/>
    <p:sldId id="269" r:id="rId6"/>
    <p:sldId id="268" r:id="rId7"/>
    <p:sldId id="267" r:id="rId8"/>
    <p:sldId id="266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5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5E833-85D5-6723-8260-AE7393C6E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223AC1-CCA7-808D-5903-B067D9A24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0190C-A0B9-E4F0-358F-04614190A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78FC-8E02-4F2D-9861-777D901788E3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2C1B1-71CF-EF00-36D7-4F1F86344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C4F74-6C5A-9958-F44C-AF043E5AB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52E65-A539-4FF6-A68D-480682884C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54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59A78-E7A1-D425-97AA-1FFB8B64F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96064C-FCFD-3456-4B0E-8CDC1C362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0DF5D-90AA-7F6A-6095-888079E94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78FC-8E02-4F2D-9861-777D901788E3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4C7FA-CFCB-0E18-E81B-E67B1A555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049C3-5138-DF35-F993-4433C49EB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52E65-A539-4FF6-A68D-480682884C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459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F209BB-E0DD-FC9A-A07A-008C0DC5AF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75C1A-F89D-8FE3-09EF-C110FFC37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C3603-CFB9-D36C-A384-F44BC28B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78FC-8E02-4F2D-9861-777D901788E3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16A26-1018-0845-5C1D-652441711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8E169-CAA2-162E-1C4A-460057C1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52E65-A539-4FF6-A68D-480682884C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499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FD4A1-6E3F-0322-6AF2-29B2ACD32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26B04-882E-778B-CF39-9C34349BA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14F3D-0F99-39B7-624B-328E46DBF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78FC-8E02-4F2D-9861-777D901788E3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07D49-623E-4141-8B5A-0988C5878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0F181-6D8E-ABE4-E982-C99F0CB5B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52E65-A539-4FF6-A68D-480682884C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937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81070-9E5A-CA7F-985A-75A1BE434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D5A5B-C66F-553F-FB19-FD896C386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BBC2C-6947-2ADF-F9EC-E6EEFC523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78FC-8E02-4F2D-9861-777D901788E3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9D4F0-1511-A157-3B21-B7A53AD6B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8B3D5-E2A6-FD78-2B1C-F0E94C461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52E65-A539-4FF6-A68D-480682884C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34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63B47-1273-EFB1-95C4-5512F2A3E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9C950-AB2B-0526-57E1-434A7D2E71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EC936-2DF6-BF93-A0C2-81D8DA5B9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EF5C3-CE46-4753-D3F4-26D778914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78FC-8E02-4F2D-9861-777D901788E3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AEF08-88BD-9187-0491-0E084A03D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B511C-14C0-32B5-4757-1DB4E675E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52E65-A539-4FF6-A68D-480682884C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851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344FC-E748-1EFC-611E-1AB72E64C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0FB2C-16AA-226A-6690-63867B7FB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7E5EF-1085-4CD6-ADC2-ED8428CE5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158302-93F4-8B51-C93B-B890DBB98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A568BE-2FBD-8533-FB77-C5C0B6A03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2DBBC8-2DD5-57F1-F951-7215EC67B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78FC-8E02-4F2D-9861-777D901788E3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F1617B-DAA5-0BB0-EEAA-77769C0EA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BC02E-0D7A-CA7C-F389-6C20D9A52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52E65-A539-4FF6-A68D-480682884C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202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553B5-21C1-B421-BD67-F9E0088AC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95330F-F0B4-3789-F5C1-6C1F87DAB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78FC-8E02-4F2D-9861-777D901788E3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1D94D3-C9C2-D7B0-7A9F-52EAD2E08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1254B-8866-A47D-181C-4BCABE49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52E65-A539-4FF6-A68D-480682884C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505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54B2DA-86DF-C9D7-4433-33E623C05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78FC-8E02-4F2D-9861-777D901788E3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3FC64E-A106-22B1-8F90-0B9207D2A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7B0240-7DF1-4594-5B59-984EFBA22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52E65-A539-4FF6-A68D-480682884C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105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C1416-D69F-4B71-28ED-589B4B54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7F7A6-AD6E-29FF-5321-9B3D7EA3A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B93A64-7E05-14A2-65A4-597F3ECB8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4DE2A-0288-B712-D5AC-CAB28B482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78FC-8E02-4F2D-9861-777D901788E3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3A872-A0E3-396D-53F8-548E67550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69C43-8293-1F5F-ED1D-5BFD8A05B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52E65-A539-4FF6-A68D-480682884C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58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3F51A-17E2-F218-64E9-CB37F70AC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554F30-62FE-783C-D882-31C763A573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C2AAE5-9282-7878-38B6-0ED9EA82D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A4090-37CD-2555-9826-4E007C6AF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78FC-8E02-4F2D-9861-777D901788E3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83CA7-6DCA-E7AE-266B-80B502241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FA5ED-BCAB-DEAC-4DC4-39E57A64D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52E65-A539-4FF6-A68D-480682884C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777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1838AF-293D-725D-796D-60D75BD8E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B5EC7-6C86-B8F0-4077-4F307FFC0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BCAEA-632E-76C4-FB66-FF067AC94D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978FC-8E02-4F2D-9861-777D901788E3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FA0BA-012E-DAC2-CC45-F7A6A8E6BD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ED31C-0CE3-5B83-A45C-4E86C91FE5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52E65-A539-4FF6-A68D-480682884C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671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291C0F3-181C-5079-F407-BECBAA0AA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899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17EC84-4358-9649-E6D6-375E64D1A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428" y="0"/>
            <a:ext cx="75111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19173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D13519-0EDF-7486-BE67-F60EB9ADE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50" y="0"/>
            <a:ext cx="10198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0498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AB0BB9-013E-4A2F-DD94-E4EA69CA2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753"/>
            <a:ext cx="12192000" cy="585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616229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30FFAA-0042-91DD-BFEB-B0742109D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762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376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8558A8-E1CC-2469-34A0-9C3547D85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933" y="0"/>
            <a:ext cx="71701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065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77C5E2-6481-9C79-B4C3-CBAB53ECC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376" y="0"/>
            <a:ext cx="83812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93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FB674F-7D02-4FD0-2ED2-A69099918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03" y="0"/>
            <a:ext cx="105761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34193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7950F6-DFC5-8890-0108-854E99152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032"/>
            <a:ext cx="12192000" cy="668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409978"/>
      </p:ext>
    </p:extLst>
  </p:cSld>
  <p:clrMapOvr>
    <a:masterClrMapping/>
  </p:clrMapOvr>
  <p:transition spd="slow">
    <p:push dir="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jyothirmai gundekari</dc:creator>
  <cp:lastModifiedBy>jyothirmai gundekari</cp:lastModifiedBy>
  <cp:revision>1</cp:revision>
  <dcterms:created xsi:type="dcterms:W3CDTF">2025-04-12T04:21:36Z</dcterms:created>
  <dcterms:modified xsi:type="dcterms:W3CDTF">2025-04-12T04:27:41Z</dcterms:modified>
</cp:coreProperties>
</file>