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9/19/2019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Georgia" panose="02040502050405020303" pitchFamily="18" charset="0"/>
              </a:rPr>
              <a:t>Abstraction</a:t>
            </a:r>
            <a:endParaRPr lang="en-US" dirty="0">
              <a:latin typeface="Georgia" panose="02040502050405020303" pitchFamily="18" charset="0"/>
            </a:endParaRPr>
          </a:p>
        </p:txBody>
      </p:sp>
      <p:sp>
        <p:nvSpPr>
          <p:cNvPr id="3" name="Subtitle 2"/>
          <p:cNvSpPr>
            <a:spLocks noGrp="1"/>
          </p:cNvSpPr>
          <p:nvPr>
            <p:ph type="subTitle" idx="1"/>
          </p:nvPr>
        </p:nvSpPr>
        <p:spPr/>
        <p:txBody>
          <a:bodyPr/>
          <a:lstStyle/>
          <a:p>
            <a:r>
              <a:rPr lang="en-US" dirty="0" smtClean="0"/>
              <a:t>Applied with Python</a:t>
            </a:r>
            <a:endParaRPr lang="en-US" dirty="0"/>
          </a:p>
        </p:txBody>
      </p:sp>
    </p:spTree>
    <p:extLst>
      <p:ext uri="{BB962C8B-B14F-4D97-AF65-F5344CB8AC3E}">
        <p14:creationId xmlns:p14="http://schemas.microsoft.com/office/powerpoint/2010/main" val="193097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abstraction</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r>
              <a:rPr lang="en-US" dirty="0">
                <a:latin typeface="Georgia" panose="02040502050405020303" pitchFamily="18" charset="0"/>
              </a:rPr>
              <a:t>Abstraction is one of the </a:t>
            </a:r>
            <a:r>
              <a:rPr lang="en-US" dirty="0">
                <a:latin typeface="Georgia" panose="02040502050405020303" pitchFamily="18" charset="0"/>
                <a:hlinkClick r:id="rId2"/>
              </a:rPr>
              <a:t>key concepts</a:t>
            </a:r>
            <a:r>
              <a:rPr lang="en-US" dirty="0">
                <a:latin typeface="Georgia" panose="02040502050405020303" pitchFamily="18" charset="0"/>
              </a:rPr>
              <a:t> of object-oriented programming (OOP) languages. Its main goal is to handle complexity by hiding unnecessary details from the user. That enables the user to implement more complex logic on top of the provided abstraction without understanding or even thinking about all the hidden complexity.</a:t>
            </a:r>
            <a:endParaRPr lang="en-US" dirty="0">
              <a:latin typeface="Georgia" panose="02040502050405020303" pitchFamily="18" charset="0"/>
            </a:endParaRPr>
          </a:p>
        </p:txBody>
      </p:sp>
    </p:spTree>
    <p:extLst>
      <p:ext uri="{BB962C8B-B14F-4D97-AF65-F5344CB8AC3E}">
        <p14:creationId xmlns:p14="http://schemas.microsoft.com/office/powerpoint/2010/main" val="21630815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22</TotalTime>
  <Words>10</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Georgia</vt:lpstr>
      <vt:lpstr>Tw Cen MT</vt:lpstr>
      <vt:lpstr>Tw Cen MT Condensed</vt:lpstr>
      <vt:lpstr>Wingdings 3</vt:lpstr>
      <vt:lpstr>Integral</vt:lpstr>
      <vt:lpstr>Abstraction</vt:lpstr>
      <vt:lpstr>abstraction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Prince Alfred Gyan</dc:creator>
  <cp:lastModifiedBy>Prince Alfred Gyan</cp:lastModifiedBy>
  <cp:revision>2</cp:revision>
  <dcterms:created xsi:type="dcterms:W3CDTF">2019-09-19T15:35:44Z</dcterms:created>
  <dcterms:modified xsi:type="dcterms:W3CDTF">2019-09-19T15:58:36Z</dcterms:modified>
</cp:coreProperties>
</file>