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9/18/2019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9/18/2019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9/18/2019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9/18/2019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9/18/2019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9/18/2019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9/18/2019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Georgia" panose="02040502050405020303" pitchFamily="18" charset="0"/>
              </a:rPr>
              <a:t>DRY </a:t>
            </a:r>
            <a:r>
              <a:rPr lang="en-US" dirty="0" err="1" smtClean="0">
                <a:latin typeface="Georgia" panose="02040502050405020303" pitchFamily="18" charset="0"/>
              </a:rPr>
              <a:t>pRINCIPLE</a:t>
            </a:r>
            <a:endParaRPr lang="en-US" dirty="0">
              <a:latin typeface="Georgia" panose="02040502050405020303" pitchFamily="18" charset="0"/>
            </a:endParaRPr>
          </a:p>
        </p:txBody>
      </p:sp>
      <p:sp>
        <p:nvSpPr>
          <p:cNvPr id="3" name="Subtitle 2"/>
          <p:cNvSpPr>
            <a:spLocks noGrp="1"/>
          </p:cNvSpPr>
          <p:nvPr>
            <p:ph type="subTitle" idx="1"/>
          </p:nvPr>
        </p:nvSpPr>
        <p:spPr/>
        <p:txBody>
          <a:bodyPr/>
          <a:lstStyle/>
          <a:p>
            <a:r>
              <a:rPr lang="en-US" dirty="0" smtClean="0"/>
              <a:t>Don’t</a:t>
            </a:r>
          </a:p>
          <a:p>
            <a:r>
              <a:rPr lang="en-US" dirty="0" smtClean="0"/>
              <a:t>Repeat </a:t>
            </a:r>
          </a:p>
          <a:p>
            <a:r>
              <a:rPr lang="en-US" dirty="0" smtClean="0"/>
              <a:t>Yourself</a:t>
            </a:r>
            <a:endParaRPr lang="en-US" dirty="0"/>
          </a:p>
        </p:txBody>
      </p:sp>
    </p:spTree>
    <p:extLst>
      <p:ext uri="{BB962C8B-B14F-4D97-AF65-F5344CB8AC3E}">
        <p14:creationId xmlns:p14="http://schemas.microsoft.com/office/powerpoint/2010/main" val="4015153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eorgia" panose="02040502050405020303" pitchFamily="18" charset="0"/>
              </a:rPr>
              <a:t>Don’t Repeat Yourself - DRY</a:t>
            </a:r>
            <a:endParaRPr lang="en-US" dirty="0">
              <a:latin typeface="Georgia" panose="02040502050405020303" pitchFamily="18" charset="0"/>
            </a:endParaRPr>
          </a:p>
        </p:txBody>
      </p:sp>
      <p:sp>
        <p:nvSpPr>
          <p:cNvPr id="3" name="Content Placeholder 2"/>
          <p:cNvSpPr>
            <a:spLocks noGrp="1"/>
          </p:cNvSpPr>
          <p:nvPr>
            <p:ph idx="1"/>
          </p:nvPr>
        </p:nvSpPr>
        <p:spPr/>
        <p:txBody>
          <a:bodyPr>
            <a:normAutofit fontScale="92500"/>
          </a:bodyPr>
          <a:lstStyle/>
          <a:p>
            <a:r>
              <a:rPr lang="en-US" dirty="0" smtClean="0">
                <a:latin typeface="Georgia" panose="02040502050405020303" pitchFamily="18" charset="0"/>
              </a:rPr>
              <a:t>DRY is </a:t>
            </a:r>
            <a:r>
              <a:rPr lang="en-US" dirty="0">
                <a:latin typeface="Georgia" panose="02040502050405020303" pitchFamily="18" charset="0"/>
              </a:rPr>
              <a:t>a principle of software development. The focus of DRY is to avoid repetition of information</a:t>
            </a:r>
            <a:r>
              <a:rPr lang="en-US" dirty="0" smtClean="0">
                <a:latin typeface="Georgia" panose="02040502050405020303" pitchFamily="18" charset="0"/>
              </a:rPr>
              <a:t>.</a:t>
            </a:r>
            <a:endParaRPr lang="en-US" dirty="0">
              <a:latin typeface="Georgia" panose="02040502050405020303" pitchFamily="18" charset="0"/>
            </a:endParaRPr>
          </a:p>
          <a:p>
            <a:r>
              <a:rPr lang="en-US" dirty="0" smtClean="0">
                <a:latin typeface="Georgia" panose="02040502050405020303" pitchFamily="18" charset="0"/>
              </a:rPr>
              <a:t>Why?</a:t>
            </a:r>
          </a:p>
          <a:p>
            <a:r>
              <a:rPr lang="en-US" dirty="0" smtClean="0">
                <a:latin typeface="Georgia" panose="02040502050405020303" pitchFamily="18" charset="0"/>
              </a:rPr>
              <a:t>One </a:t>
            </a:r>
            <a:r>
              <a:rPr lang="en-US" dirty="0">
                <a:latin typeface="Georgia" panose="02040502050405020303" pitchFamily="18" charset="0"/>
              </a:rPr>
              <a:t>main reason is that when you write code that performs the same tasks over and over again, any modification of one task requires the same change to be made to every single instance of that task! Editing every instance of a task is a lot of work</a:t>
            </a:r>
            <a:r>
              <a:rPr lang="en-US" dirty="0" smtClean="0">
                <a:latin typeface="Georgia" panose="02040502050405020303" pitchFamily="18" charset="0"/>
              </a:rPr>
              <a:t>.</a:t>
            </a:r>
          </a:p>
          <a:p>
            <a:r>
              <a:rPr lang="en-US" dirty="0">
                <a:latin typeface="Georgia" panose="02040502050405020303" pitchFamily="18" charset="0"/>
              </a:rPr>
              <a:t>By implementing DRY code strategies, you can make your code</a:t>
            </a:r>
            <a:r>
              <a:rPr lang="en-US" dirty="0" smtClean="0">
                <a:latin typeface="Georgia" panose="02040502050405020303" pitchFamily="18" charset="0"/>
              </a:rPr>
              <a:t>:</a:t>
            </a: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easier to follow and read (for yourself as well as others), thereby supporting </a:t>
            </a:r>
            <a:r>
              <a:rPr lang="en-US" dirty="0" smtClean="0">
                <a:latin typeface="Georgia" panose="02040502050405020303" pitchFamily="18" charset="0"/>
              </a:rPr>
              <a:t>reproducibility.</a:t>
            </a:r>
          </a:p>
          <a:p>
            <a:pPr>
              <a:buFont typeface="Wingdings" panose="05000000000000000000" pitchFamily="2" charset="2"/>
              <a:buChar char="q"/>
            </a:pPr>
            <a:r>
              <a:rPr lang="en-US" dirty="0" smtClean="0">
                <a:latin typeface="Georgia" panose="02040502050405020303" pitchFamily="18" charset="0"/>
              </a:rPr>
              <a:t>easier </a:t>
            </a:r>
            <a:r>
              <a:rPr lang="en-US" dirty="0">
                <a:latin typeface="Georgia" panose="02040502050405020303" pitchFamily="18" charset="0"/>
              </a:rPr>
              <a:t>to update because you only have to update your code once, rather than every that code block is used</a:t>
            </a:r>
            <a:r>
              <a:rPr lang="en-US" dirty="0" smtClean="0">
                <a:latin typeface="Georgia" panose="02040502050405020303" pitchFamily="18" charset="0"/>
              </a:rPr>
              <a:t>.</a:t>
            </a:r>
            <a:endParaRPr lang="en-US" dirty="0">
              <a:latin typeface="Georgia" panose="02040502050405020303" pitchFamily="18" charset="0"/>
            </a:endParaRPr>
          </a:p>
        </p:txBody>
      </p:sp>
    </p:spTree>
    <p:extLst>
      <p:ext uri="{BB962C8B-B14F-4D97-AF65-F5344CB8AC3E}">
        <p14:creationId xmlns:p14="http://schemas.microsoft.com/office/powerpoint/2010/main" val="924630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eorgia" panose="02040502050405020303" pitchFamily="18" charset="0"/>
              </a:rPr>
              <a:t>Don’t Repeat Yourself - DRY</a:t>
            </a:r>
            <a:endParaRPr lang="en-US" dirty="0"/>
          </a:p>
        </p:txBody>
      </p:sp>
      <p:sp>
        <p:nvSpPr>
          <p:cNvPr id="3" name="Content Placeholder 2"/>
          <p:cNvSpPr>
            <a:spLocks noGrp="1"/>
          </p:cNvSpPr>
          <p:nvPr>
            <p:ph idx="1"/>
          </p:nvPr>
        </p:nvSpPr>
        <p:spPr/>
        <p:txBody>
          <a:bodyPr>
            <a:normAutofit/>
          </a:bodyPr>
          <a:lstStyle/>
          <a:p>
            <a:pPr algn="just"/>
            <a:r>
              <a:rPr lang="en-US" b="1" dirty="0">
                <a:latin typeface="Georgia" panose="02040502050405020303" pitchFamily="18" charset="0"/>
              </a:rPr>
              <a:t>Strategies For Writing DRY Code</a:t>
            </a:r>
          </a:p>
          <a:p>
            <a:pPr algn="just"/>
            <a:r>
              <a:rPr lang="en-US" dirty="0" smtClean="0">
                <a:latin typeface="Georgia" panose="02040502050405020303" pitchFamily="18" charset="0"/>
              </a:rPr>
              <a:t>While </a:t>
            </a:r>
            <a:r>
              <a:rPr lang="en-US" dirty="0">
                <a:latin typeface="Georgia" panose="02040502050405020303" pitchFamily="18" charset="0"/>
              </a:rPr>
              <a:t>there are many strategies for trying to improve efficiency and remove repetition in code, three commonly used strategies are loops, conditional statements, and functions, all of which you will learn about in this course</a:t>
            </a:r>
            <a:r>
              <a:rPr lang="en-US" dirty="0" smtClean="0">
                <a:latin typeface="Georgia" panose="02040502050405020303" pitchFamily="18" charset="0"/>
              </a:rPr>
              <a:t>.</a:t>
            </a:r>
          </a:p>
          <a:p>
            <a:pPr algn="just">
              <a:buFont typeface="Wingdings" panose="05000000000000000000" pitchFamily="2" charset="2"/>
              <a:buChar char="q"/>
            </a:pPr>
            <a:r>
              <a:rPr lang="en-US" dirty="0">
                <a:latin typeface="Georgia" panose="02040502050405020303" pitchFamily="18" charset="0"/>
              </a:rPr>
              <a:t>Loops</a:t>
            </a:r>
          </a:p>
          <a:p>
            <a:pPr algn="just"/>
            <a:r>
              <a:rPr lang="en-US" dirty="0">
                <a:latin typeface="Georgia" panose="02040502050405020303" pitchFamily="18" charset="0"/>
              </a:rPr>
              <a:t>A loop is a sequence of operations that are performed over and over in some specified </a:t>
            </a:r>
            <a:r>
              <a:rPr lang="en-US" dirty="0" smtClean="0">
                <a:latin typeface="Georgia" panose="02040502050405020303" pitchFamily="18" charset="0"/>
              </a:rPr>
              <a:t>order. Loops </a:t>
            </a:r>
            <a:r>
              <a:rPr lang="en-US" dirty="0">
                <a:latin typeface="Georgia" panose="02040502050405020303" pitchFamily="18" charset="0"/>
              </a:rPr>
              <a:t>can help you to eliminate repetition in code by replacing duplicate lines of code with an iteration, meaning that you can iteratively execute the same code line or block until it reaches an end point specified by you.</a:t>
            </a:r>
          </a:p>
          <a:p>
            <a:pPr algn="just"/>
            <a:endParaRPr lang="en-US" dirty="0">
              <a:latin typeface="Georgia" panose="02040502050405020303" pitchFamily="18" charset="0"/>
            </a:endParaRPr>
          </a:p>
          <a:p>
            <a:pPr algn="just"/>
            <a:endParaRPr lang="en-US" dirty="0">
              <a:latin typeface="Georgia" panose="02040502050405020303" pitchFamily="18" charset="0"/>
            </a:endParaRPr>
          </a:p>
        </p:txBody>
      </p:sp>
    </p:spTree>
    <p:extLst>
      <p:ext uri="{BB962C8B-B14F-4D97-AF65-F5344CB8AC3E}">
        <p14:creationId xmlns:p14="http://schemas.microsoft.com/office/powerpoint/2010/main" val="3770087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eorgia" panose="02040502050405020303" pitchFamily="18" charset="0"/>
              </a:rPr>
              <a:t>Don’t Repeat Yourself - DRY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b="1" dirty="0">
                <a:latin typeface="Georgia" panose="02040502050405020303" pitchFamily="18" charset="0"/>
              </a:rPr>
              <a:t>Conditional Statements</a:t>
            </a:r>
          </a:p>
          <a:p>
            <a:r>
              <a:rPr lang="en-US" dirty="0">
                <a:latin typeface="Georgia" panose="02040502050405020303" pitchFamily="18" charset="0"/>
              </a:rPr>
              <a:t>A conditional statement is used to determine whether a certain condition exists before code is executed. Conditional Statements can help improve the efficiency of your code by providing you with the ability to control the flow of your code, such as when or how code is executed.</a:t>
            </a:r>
          </a:p>
          <a:p>
            <a:r>
              <a:rPr lang="en-US" dirty="0" smtClean="0">
                <a:latin typeface="Georgia" panose="02040502050405020303" pitchFamily="18" charset="0"/>
              </a:rPr>
              <a:t>For </a:t>
            </a:r>
            <a:r>
              <a:rPr lang="en-US" dirty="0">
                <a:latin typeface="Georgia" panose="02040502050405020303" pitchFamily="18" charset="0"/>
              </a:rPr>
              <a:t>example, conditional statements can be used to check that a certain variable or file exists before code is executed, or to continue code if some criteria is met such as a calculation resulting in a specific value.</a:t>
            </a:r>
          </a:p>
          <a:p>
            <a:endParaRPr lang="en-US" dirty="0">
              <a:latin typeface="Georgia" panose="02040502050405020303" pitchFamily="18" charset="0"/>
            </a:endParaRPr>
          </a:p>
        </p:txBody>
      </p:sp>
    </p:spTree>
    <p:extLst>
      <p:ext uri="{BB962C8B-B14F-4D97-AF65-F5344CB8AC3E}">
        <p14:creationId xmlns:p14="http://schemas.microsoft.com/office/powerpoint/2010/main" val="2293733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eorgia" panose="02040502050405020303" pitchFamily="18" charset="0"/>
              </a:rPr>
              <a:t>Don’t Repeat Yourself - DRY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b="1" dirty="0">
                <a:latin typeface="Georgia" panose="02040502050405020303" pitchFamily="18" charset="0"/>
              </a:rPr>
              <a:t>Functions</a:t>
            </a:r>
          </a:p>
          <a:p>
            <a:r>
              <a:rPr lang="en-US" dirty="0">
                <a:latin typeface="Georgia" panose="02040502050405020303" pitchFamily="18" charset="0"/>
              </a:rPr>
              <a:t>A function is organized block of code that is reusable and performs a specific task. Functions can help you to both eliminate repetition and improve efficiency in your code through modularity.</a:t>
            </a:r>
          </a:p>
          <a:p>
            <a:endParaRPr lang="en-US" dirty="0">
              <a:latin typeface="Georgia" panose="02040502050405020303" pitchFamily="18" charset="0"/>
            </a:endParaRPr>
          </a:p>
        </p:txBody>
      </p:sp>
    </p:spTree>
    <p:extLst>
      <p:ext uri="{BB962C8B-B14F-4D97-AF65-F5344CB8AC3E}">
        <p14:creationId xmlns:p14="http://schemas.microsoft.com/office/powerpoint/2010/main" val="27606616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167</TotalTime>
  <Words>380</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Georgia</vt:lpstr>
      <vt:lpstr>Tw Cen MT</vt:lpstr>
      <vt:lpstr>Tw Cen MT Condensed</vt:lpstr>
      <vt:lpstr>Wingdings</vt:lpstr>
      <vt:lpstr>Wingdings 3</vt:lpstr>
      <vt:lpstr>Integral</vt:lpstr>
      <vt:lpstr>DRY pRINCIPLE</vt:lpstr>
      <vt:lpstr>Don’t Repeat Yourself - DRY</vt:lpstr>
      <vt:lpstr>Don’t Repeat Yourself - DRY</vt:lpstr>
      <vt:lpstr>Don’t Repeat Yourself - DRY</vt:lpstr>
      <vt:lpstr>Don’t Repeat Yourself - DRY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DRY pRINCIPLE</dc:title>
  <dc:creator>Prince Alfred Gyan</dc:creator>
  <cp:lastModifiedBy>Prince Alfred Gyan</cp:lastModifiedBy>
  <cp:revision>3</cp:revision>
  <dcterms:created xsi:type="dcterms:W3CDTF">2019-09-18T10:34:36Z</dcterms:created>
  <dcterms:modified xsi:type="dcterms:W3CDTF">2019-09-18T13:21:44Z</dcterms:modified>
</cp:coreProperties>
</file>