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9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8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KISS </a:t>
            </a:r>
            <a:r>
              <a:rPr lang="en-US" dirty="0" err="1" smtClean="0">
                <a:latin typeface="Georgia" panose="02040502050405020303" pitchFamily="18" charset="0"/>
              </a:rPr>
              <a:t>pRINCIPLE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</a:t>
            </a:r>
          </a:p>
          <a:p>
            <a:r>
              <a:rPr lang="en-US" dirty="0" smtClean="0"/>
              <a:t>It</a:t>
            </a:r>
          </a:p>
          <a:p>
            <a:r>
              <a:rPr lang="en-US" dirty="0" smtClean="0"/>
              <a:t>Simple </a:t>
            </a:r>
          </a:p>
          <a:p>
            <a:r>
              <a:rPr lang="en-US" dirty="0" smtClean="0"/>
              <a:t>Stupid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7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KISS – Keep It Simple, </a:t>
            </a:r>
            <a:r>
              <a:rPr lang="en-US" dirty="0" smtClean="0">
                <a:latin typeface="Georgia" panose="02040502050405020303" pitchFamily="18" charset="0"/>
              </a:rPr>
              <a:t>Stupid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KISS principle is descriptive to keep the code simple and </a:t>
            </a:r>
            <a:r>
              <a:rPr lang="en-US" dirty="0" smtClean="0">
                <a:latin typeface="Georgia" panose="02040502050405020303" pitchFamily="18" charset="0"/>
              </a:rPr>
              <a:t>clearer </a:t>
            </a:r>
            <a:r>
              <a:rPr lang="en-US" dirty="0">
                <a:latin typeface="Georgia" panose="02040502050405020303" pitchFamily="18" charset="0"/>
              </a:rPr>
              <a:t>which is easy to understandable for human being. The programming language is for humans to understand, computers can only understand 0 and 1, so keep coding simple and straight, to be easily understandable by human beings. Keep your methods small each method should never be more than 40-50 lines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method should only solve one small problem, not many use cases. If you have a lot of conditions in the method, break these out into smaller methods. It will not only be easier to read and maintain but also can find bugs a lot faster</a:t>
            </a:r>
          </a:p>
        </p:txBody>
      </p:sp>
    </p:spTree>
    <p:extLst>
      <p:ext uri="{BB962C8B-B14F-4D97-AF65-F5344CB8AC3E}">
        <p14:creationId xmlns:p14="http://schemas.microsoft.com/office/powerpoint/2010/main" val="540115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</TotalTime>
  <Words>129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Georgia</vt:lpstr>
      <vt:lpstr>Tw Cen MT</vt:lpstr>
      <vt:lpstr>Tw Cen MT Condensed</vt:lpstr>
      <vt:lpstr>Wingdings 3</vt:lpstr>
      <vt:lpstr>Integral</vt:lpstr>
      <vt:lpstr>KISS pRINCIPLE</vt:lpstr>
      <vt:lpstr>KISS – Keep It Simple, Stupid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 pRINCIPLE</dc:title>
  <dc:creator>Prince Alfred Gyan</dc:creator>
  <cp:lastModifiedBy>Prince Alfred Gyan</cp:lastModifiedBy>
  <cp:revision>2</cp:revision>
  <dcterms:created xsi:type="dcterms:W3CDTF">2019-09-18T13:30:31Z</dcterms:created>
  <dcterms:modified xsi:type="dcterms:W3CDTF">2019-09-18T13:51:58Z</dcterms:modified>
</cp:coreProperties>
</file>