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Programming Principles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Applied with 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Python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C++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5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encapsulation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It is </a:t>
            </a:r>
            <a:r>
              <a:rPr lang="en-US" dirty="0">
                <a:latin typeface="Georgia" panose="02040502050405020303" pitchFamily="18" charset="0"/>
              </a:rPr>
              <a:t>the packing of data and functions operating on that data into a single component and restricting the access to some of the object’s components.</a:t>
            </a:r>
          </a:p>
          <a:p>
            <a:r>
              <a:rPr lang="en-US" dirty="0">
                <a:latin typeface="Georgia" panose="02040502050405020303" pitchFamily="18" charset="0"/>
              </a:rPr>
              <a:t>Encapsulation means that the internal representation of an object is generally hidden from view outside of the object’s definition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eorgia" panose="02040502050405020303" pitchFamily="18" charset="0"/>
              </a:rPr>
              <a:t>In Python, we use double underscore (Or </a:t>
            </a:r>
            <a:r>
              <a:rPr lang="en-US" dirty="0" smtClean="0">
                <a:latin typeface="Georgia" panose="02040502050405020303" pitchFamily="18" charset="0"/>
              </a:rPr>
              <a:t>__) </a:t>
            </a:r>
            <a:r>
              <a:rPr lang="en-US" dirty="0">
                <a:latin typeface="Georgia" panose="02040502050405020303" pitchFamily="18" charset="0"/>
              </a:rPr>
              <a:t>before the attributes name and those attributes will not be directly visible outside.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Abstraction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inheritance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Inheritance is the capability of one class to derive or inherit the properties from some another class. The benefits of inheritance are: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It </a:t>
            </a:r>
            <a:r>
              <a:rPr lang="en-US" dirty="0">
                <a:latin typeface="Georgia" panose="02040502050405020303" pitchFamily="18" charset="0"/>
              </a:rPr>
              <a:t>represents real-world relationships well.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eorgia" panose="02040502050405020303" pitchFamily="18" charset="0"/>
              </a:rPr>
              <a:t>It provides reusability of a code. We don’t have to write the same code again and again. Also, it allows us to add more features to a class without modifying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eorgia" panose="02040502050405020303" pitchFamily="18" charset="0"/>
              </a:rPr>
              <a:t>It is transitive in nature, which means that if class B inherits from another class A, then all the subclasses of B would automatically inherit from class A.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4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Inheritance continued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Different forms of Inheritance: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Single </a:t>
            </a:r>
            <a:r>
              <a:rPr lang="en-US" dirty="0">
                <a:latin typeface="Georgia" panose="02040502050405020303" pitchFamily="18" charset="0"/>
              </a:rPr>
              <a:t>inheritance: When a child class inherits from only one parent class, it is called as single inheritance. We saw an example above.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Multiple </a:t>
            </a:r>
            <a:r>
              <a:rPr lang="en-US" dirty="0">
                <a:latin typeface="Georgia" panose="02040502050405020303" pitchFamily="18" charset="0"/>
              </a:rPr>
              <a:t>inheritance: When a child class inherits from multiple parent classes, it is called as multiple inheritance.</a:t>
            </a:r>
          </a:p>
          <a:p>
            <a:r>
              <a:rPr lang="en-US" dirty="0">
                <a:latin typeface="Georgia" panose="02040502050405020303" pitchFamily="18" charset="0"/>
              </a:rPr>
              <a:t>Unlike Java and like C++, Python supports multiple inheritance. We specify all parent classes as comma separated list in bracket.</a:t>
            </a:r>
          </a:p>
        </p:txBody>
      </p:sp>
    </p:spTree>
    <p:extLst>
      <p:ext uri="{BB962C8B-B14F-4D97-AF65-F5344CB8AC3E}">
        <p14:creationId xmlns:p14="http://schemas.microsoft.com/office/powerpoint/2010/main" val="83931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Polymorphism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The word polymorphism means having many forms. In programming, polymorphism means same function name (but different signatures) being uses for different types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Polymorphism with class methods: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 python we can </a:t>
            </a:r>
            <a:r>
              <a:rPr lang="en-US" dirty="0">
                <a:latin typeface="Georgia" panose="02040502050405020303" pitchFamily="18" charset="0"/>
              </a:rPr>
              <a:t>use two different class types, in the same way. We create a for loop that iterates through a tuple of objects. Then call the methods without being concerned about which class type each object is. We assume that these methods actually exist in each class.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37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341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Georgia</vt:lpstr>
      <vt:lpstr>Tw Cen MT</vt:lpstr>
      <vt:lpstr>Tw Cen MT Condensed</vt:lpstr>
      <vt:lpstr>Wingdings</vt:lpstr>
      <vt:lpstr>Wingdings 3</vt:lpstr>
      <vt:lpstr>Integral</vt:lpstr>
      <vt:lpstr>Programming Principles</vt:lpstr>
      <vt:lpstr>encapsulation</vt:lpstr>
      <vt:lpstr>Abstraction</vt:lpstr>
      <vt:lpstr>inheritance</vt:lpstr>
      <vt:lpstr>Inheritance continued</vt:lpstr>
      <vt:lpstr>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</dc:title>
  <dc:creator>Prince Alfred Gyan</dc:creator>
  <cp:lastModifiedBy>Prince Alfred Gyan</cp:lastModifiedBy>
  <cp:revision>4</cp:revision>
  <dcterms:created xsi:type="dcterms:W3CDTF">2019-09-18T09:54:52Z</dcterms:created>
  <dcterms:modified xsi:type="dcterms:W3CDTF">2019-09-18T10:30:58Z</dcterms:modified>
</cp:coreProperties>
</file>