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Solid Principle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783" y="4960137"/>
            <a:ext cx="3200400" cy="1463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</a:t>
            </a:r>
          </a:p>
          <a:p>
            <a:r>
              <a:rPr lang="en-US" dirty="0" smtClean="0"/>
              <a:t>Open/Closed Responsibility</a:t>
            </a:r>
          </a:p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r>
              <a:rPr lang="en-US" dirty="0"/>
              <a:t>Interface segregation principle</a:t>
            </a:r>
          </a:p>
          <a:p>
            <a:r>
              <a:rPr lang="en-US" dirty="0"/>
              <a:t>Dependency Inversion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7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Single-responsibility Principle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"</a:t>
            </a:r>
            <a:r>
              <a:rPr lang="en-US" dirty="0">
                <a:latin typeface="Georgia" panose="02040502050405020303" pitchFamily="18" charset="0"/>
              </a:rPr>
              <a:t>A class should have one and only one reason to change, meaning that a class should have only one job."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3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Open/Closed </a:t>
            </a:r>
            <a:r>
              <a:rPr lang="en-US" dirty="0" smtClean="0">
                <a:latin typeface="Georgia" panose="02040502050405020303" pitchFamily="18" charset="0"/>
              </a:rPr>
              <a:t>Responsibility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"Objects or entities should be open for extension, but closed for modification."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5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Liskov</a:t>
            </a:r>
            <a:r>
              <a:rPr lang="en-US" dirty="0">
                <a:latin typeface="Georgia" panose="02040502050405020303" pitchFamily="18" charset="0"/>
              </a:rPr>
              <a:t> substitution </a:t>
            </a:r>
            <a:r>
              <a:rPr lang="en-US" dirty="0" smtClean="0">
                <a:latin typeface="Georgia" panose="02040502050405020303" pitchFamily="18" charset="0"/>
              </a:rPr>
              <a:t>principle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"Let q(x) be a property provable about objects of x of type T. Then q(y) should be provable for objects y of type S where S is a subtype of T."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Interface segregation </a:t>
            </a:r>
            <a:r>
              <a:rPr lang="en-US" dirty="0" smtClean="0">
                <a:latin typeface="Georgia" panose="02040502050405020303" pitchFamily="18" charset="0"/>
              </a:rPr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"A client should never be forced to implement an interface that it doesn't use or clients shouldn't be forced to depend on methods they do not use."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8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Dependency </a:t>
            </a:r>
            <a:r>
              <a:rPr lang="en-US" dirty="0">
                <a:latin typeface="Georgia" panose="02040502050405020303" pitchFamily="18" charset="0"/>
              </a:rPr>
              <a:t>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"Entities must depend on abstractions not on concretions. It states that the high level module must not depend on the low level module, but they should depend on abstractions."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82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</TotalTime>
  <Words>164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Georgia</vt:lpstr>
      <vt:lpstr>Tw Cen MT</vt:lpstr>
      <vt:lpstr>Tw Cen MT Condensed</vt:lpstr>
      <vt:lpstr>Wingdings 3</vt:lpstr>
      <vt:lpstr>Integral</vt:lpstr>
      <vt:lpstr>Solid Principle</vt:lpstr>
      <vt:lpstr>Single-responsibility Principle</vt:lpstr>
      <vt:lpstr>Open/Closed Responsibility</vt:lpstr>
      <vt:lpstr>Liskov substitution principle</vt:lpstr>
      <vt:lpstr>Interface segregation principle</vt:lpstr>
      <vt:lpstr>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</dc:title>
  <dc:creator>Prince Alfred Gyan</dc:creator>
  <cp:lastModifiedBy>Prince Alfred Gyan</cp:lastModifiedBy>
  <cp:revision>3</cp:revision>
  <dcterms:created xsi:type="dcterms:W3CDTF">2019-09-19T14:31:27Z</dcterms:created>
  <dcterms:modified xsi:type="dcterms:W3CDTF">2019-09-19T15:58:44Z</dcterms:modified>
</cp:coreProperties>
</file>