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5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4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9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7AC5-B3B2-41D5-9D1E-8B05155DE08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9FF3-937D-4DBD-9DF2-43684A0AF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67166" y="2588217"/>
            <a:ext cx="929898" cy="898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6" y="108488"/>
            <a:ext cx="1135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/>
              <a:t>Model : </a:t>
            </a:r>
            <a:r>
              <a:rPr lang="ko-KR" altLang="en-US" dirty="0" smtClean="0"/>
              <a:t>데이터를 관리하고 저장하는 역할</a:t>
            </a:r>
            <a:endParaRPr lang="en-US" altLang="ko-KR" dirty="0" smtClean="0"/>
          </a:p>
          <a:p>
            <a:r>
              <a:rPr lang="en-US" altLang="ko-KR" dirty="0" smtClean="0"/>
              <a:t>View : </a:t>
            </a:r>
            <a:r>
              <a:rPr lang="ko-KR" altLang="en-US" dirty="0" smtClean="0"/>
              <a:t>사용자에게 화면을 제공하는 인터페이스 역할</a:t>
            </a:r>
            <a:endParaRPr lang="en-US" altLang="ko-KR" dirty="0" smtClean="0"/>
          </a:p>
          <a:p>
            <a:r>
              <a:rPr lang="en-US" altLang="ko-KR" dirty="0" smtClean="0"/>
              <a:t>Controller : </a:t>
            </a:r>
            <a:r>
              <a:rPr lang="ko-KR" altLang="en-US" dirty="0" smtClean="0"/>
              <a:t>중간 제어 역할</a:t>
            </a:r>
            <a:r>
              <a:rPr lang="en-US" altLang="ko-KR" dirty="0" smtClean="0"/>
              <a:t>, 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사이에서 조절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82304" y="3037667"/>
            <a:ext cx="1108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5339" y="2588217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75978" y="2629084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704813" y="3332134"/>
            <a:ext cx="1112584" cy="7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7593" y="337862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55522" y="2643269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Data Access Object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621010" y="2960984"/>
            <a:ext cx="944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925187" y="2643268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DB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904427" y="2940276"/>
            <a:ext cx="944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900554" y="3382064"/>
            <a:ext cx="87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654590" y="3332986"/>
            <a:ext cx="87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82444" y="1772878"/>
            <a:ext cx="1100378" cy="7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DTO</a:t>
            </a:r>
          </a:p>
          <a:p>
            <a:pPr algn="ctr"/>
            <a:r>
              <a:rPr lang="en-US" altLang="ko-KR" sz="1200" dirty="0" smtClean="0">
                <a:solidFill>
                  <a:srgbClr val="FFFF00"/>
                </a:solidFill>
              </a:rPr>
              <a:t>Data Transfer Object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3962" y="1719980"/>
            <a:ext cx="1100378" cy="7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DTO</a:t>
            </a:r>
          </a:p>
          <a:p>
            <a:pPr algn="ctr"/>
            <a:r>
              <a:rPr lang="en-US" altLang="ko-KR" sz="1200" dirty="0" smtClean="0">
                <a:solidFill>
                  <a:srgbClr val="FFFF00"/>
                </a:solidFill>
              </a:rPr>
              <a:t>Data Transfer Object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9490" y="3828079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385445" y="3819016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80803" y="4036132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Connection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pool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823781" y="4933964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92418" y="5396214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16225" y="4861710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984862" y="5323960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75089" y="4759226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792063" y="5201014"/>
            <a:ext cx="1247614" cy="636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</a:rPr>
              <a:t>Connection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45930" y="2725973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Data Access Object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93619" y="2812921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Data Access Object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93241" y="1795398"/>
            <a:ext cx="1100378" cy="7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DTO</a:t>
            </a:r>
          </a:p>
          <a:p>
            <a:pPr algn="ctr"/>
            <a:r>
              <a:rPr lang="en-US" altLang="ko-KR" sz="1200" dirty="0" smtClean="0">
                <a:solidFill>
                  <a:srgbClr val="FFFF00"/>
                </a:solidFill>
              </a:rPr>
              <a:t>Data Transfer Object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2520" y="1888691"/>
            <a:ext cx="1100378" cy="70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DTO</a:t>
            </a:r>
          </a:p>
          <a:p>
            <a:pPr algn="ctr"/>
            <a:r>
              <a:rPr lang="en-US" altLang="ko-KR" sz="1200" dirty="0" smtClean="0">
                <a:solidFill>
                  <a:srgbClr val="FFFF00"/>
                </a:solidFill>
              </a:rPr>
              <a:t>Data Transfer Object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46629" y="2722070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537548" y="2818043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635966" y="2893461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727918" y="3001526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010560" y="2718635"/>
            <a:ext cx="1154624" cy="89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Front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controller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246548" y="3027291"/>
            <a:ext cx="11081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4169057" y="3321758"/>
            <a:ext cx="1112584" cy="7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508629" y="3939196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64584" y="3930133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628756" y="4073563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584711" y="4064500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774299" y="4200184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730254" y="4191121"/>
            <a:ext cx="851697" cy="41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073990" y="4737784"/>
            <a:ext cx="1100011" cy="82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Resolver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48243" y="4005752"/>
            <a:ext cx="800288" cy="63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SQL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0900" y="3591806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5143" y="3893175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5756" y="136378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79357" y="227393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9193" y="428103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85190" y="436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View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91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2020-07-10T00:52:38Z</dcterms:created>
  <dcterms:modified xsi:type="dcterms:W3CDTF">2020-07-16T02:35:59Z</dcterms:modified>
</cp:coreProperties>
</file>