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00" autoAdjust="0"/>
    <p:restoredTop sz="94660"/>
  </p:normalViewPr>
  <p:slideViewPr>
    <p:cSldViewPr snapToGrid="0">
      <p:cViewPr varScale="1">
        <p:scale>
          <a:sx n="78" d="100"/>
          <a:sy n="78" d="100"/>
        </p:scale>
        <p:origin x="11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4239" y="4277033"/>
            <a:ext cx="9143999"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1.Prince Immanuel J– Kings Engineering College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Enhanced User Experience: </a:t>
            </a:r>
            <a:r>
              <a:rPr lang="en-US" dirty="0">
                <a:latin typeface="Arial" panose="020B0604020202020204" pitchFamily="34" charset="0"/>
                <a:cs typeface="Arial" panose="020B0604020202020204" pitchFamily="34" charset="0"/>
              </a:rPr>
              <a:t>Integrate machine learning techniques to personalize the keylogger's predictions based on individual user typing behavior, improving accuracy and user satisfaction.</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Adaptive Security Measures: </a:t>
            </a:r>
            <a:r>
              <a:rPr lang="en-US" dirty="0">
                <a:latin typeface="Arial" panose="020B0604020202020204" pitchFamily="34" charset="0"/>
                <a:cs typeface="Arial" panose="020B0604020202020204" pitchFamily="34" charset="0"/>
              </a:rPr>
              <a:t>Implement dynamic encryption protocols and anomaly detection algorithms to adapt to emerging cyber threats and ensure robust protection of captured keystroke data.</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Multi-Platform Support: </a:t>
            </a:r>
            <a:r>
              <a:rPr lang="en-US" dirty="0">
                <a:latin typeface="Arial" panose="020B0604020202020204" pitchFamily="34" charset="0"/>
                <a:cs typeface="Arial" panose="020B0604020202020204" pitchFamily="34" charset="0"/>
              </a:rPr>
              <a:t>Extend compatibility to various operating systems and devices, enabling seamless integration across different platforms and enhancing the keylogger's versatility.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Behavioral Analysis</a:t>
            </a:r>
            <a:r>
              <a:rPr lang="en-US" dirty="0">
                <a:latin typeface="Arial" panose="020B0604020202020204" pitchFamily="34" charset="0"/>
                <a:cs typeface="Arial" panose="020B0604020202020204" pitchFamily="34" charset="0"/>
              </a:rPr>
              <a:t>: Explore the potential of behavioral biometrics to analyze subtle nuances in typing behavior, providing deeper insights into user interactions and enhancing prediction accuracy.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Contextual Awareness</a:t>
            </a:r>
            <a:r>
              <a:rPr lang="en-US" dirty="0">
                <a:latin typeface="Arial" panose="020B0604020202020204" pitchFamily="34" charset="0"/>
                <a:cs typeface="Arial" panose="020B0604020202020204" pitchFamily="34" charset="0"/>
              </a:rPr>
              <a:t>: Incorporate contextual information such as user activity and environmental factors to enhance the keylogger's understanding of user behavior and improve prediction accuracy in diverse scenarios.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"The Art of Computer Virus Research and Defense" by Peter </a:t>
            </a:r>
            <a:r>
              <a:rPr lang="en-US" sz="2400" dirty="0" err="1"/>
              <a:t>Szor</a:t>
            </a:r>
            <a:r>
              <a:rPr lang="en-US" sz="2400" dirty="0"/>
              <a:t>. While the main focus of the book is on computer viruses, it also covers keyloggers as a form of malware and provides insights into their behavior, detection, and defense mechanisms. This book offers a comprehensive overview of various aspects of malware, including keyloggers, making it a valuable resource for those interested in understanding how keyloggers work and how to protect against them.</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Problem Statement: </a:t>
            </a:r>
            <a:r>
              <a:rPr lang="en-US"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1800" b="1" dirty="0">
                <a:solidFill>
                  <a:srgbClr val="0F0F0F"/>
                </a:solidFill>
                <a:latin typeface="Arial" panose="020B0604020202020204" pitchFamily="34" charset="0"/>
                <a:ea typeface="+mn-lt"/>
                <a:cs typeface="Arial" panose="020B0604020202020204" pitchFamily="34" charset="0"/>
              </a:rPr>
              <a:t>Keylogger in cyber security</a:t>
            </a:r>
            <a:r>
              <a:rPr lang="en-IN" sz="1800" dirty="0">
                <a:solidFill>
                  <a:srgbClr val="0F0F0F"/>
                </a:solidFill>
                <a:latin typeface="Arial" panose="020B0604020202020204" pitchFamily="34" charset="0"/>
                <a:ea typeface="+mn-lt"/>
                <a:cs typeface="Arial" panose="020B0604020202020204" pitchFamily="34" charset="0"/>
              </a:rPr>
              <a:t>. Here's a suggested structure for this section:</a:t>
            </a:r>
            <a:endParaRPr lang="en-US" dirty="0">
              <a:latin typeface="Arial" panose="020B0604020202020204" pitchFamily="34" charset="0"/>
              <a:cs typeface="Arial" panose="020B0604020202020204" pitchFamily="34" charset="0"/>
            </a:endParaRPr>
          </a:p>
          <a:p>
            <a:pPr marL="305435" indent="-305435"/>
            <a:r>
              <a:rPr lang="en-IN" sz="1800" dirty="0">
                <a:solidFill>
                  <a:srgbClr val="0F0F0F"/>
                </a:solidFill>
                <a:latin typeface="Arial" panose="020B0604020202020204" pitchFamily="34" charset="0"/>
                <a:cs typeface="Arial" panose="020B0604020202020204" pitchFamily="34" charset="0"/>
              </a:rPr>
              <a:t>System requirements</a:t>
            </a:r>
          </a:p>
          <a:p>
            <a:pPr marL="305435" indent="-305435"/>
            <a:r>
              <a:rPr lang="en-IN" sz="1800" dirty="0">
                <a:solidFill>
                  <a:srgbClr val="0F0F0F"/>
                </a:solidFill>
                <a:latin typeface="Arial" panose="020B0604020202020204" pitchFamily="34" charset="0"/>
                <a:cs typeface="Arial" panose="020B0604020202020204" pitchFamily="34" charset="0"/>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95997" y="1602967"/>
            <a:ext cx="11029615" cy="4673324"/>
          </a:xfrm>
        </p:spPr>
        <p:txBody>
          <a:bodyPr/>
          <a:lstStyle/>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Algorithm Selection:</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We chose recurrent neural networks (RNNs) for their ability to capture temporal dependencies in sequential data, making them ideal for predicting keystroke patterns. RNNs offer flexibility in adapting to evolving user interactions with the keyboard.</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Data Input: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Our keylogger incorporates keystroke timing, key combinations, timestamps, and contextual data like active applications. These diverse features aim to comprehensively capture user typing behavior.</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Training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Using historical keystroke data, we optimize network architecture, sequence length, and learning rate. Cross-validation and hyperparameter tuning enhance model performance and prevent overfitting.</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Prediction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trained keylogger predicts future keystroke sequences in real-time by monitoring user interactions and incorporating dynamic inputs like keystroke dynamics and context changes.</a:t>
            </a:r>
          </a:p>
          <a:p>
            <a:pPr marL="305435" indent="-305435"/>
            <a:endParaRPr lang="en-IN" dirty="0"/>
          </a:p>
        </p:txBody>
      </p:sp>
      <p:sp>
        <p:nvSpPr>
          <p:cNvPr id="9" name="Rectangle 6">
            <a:extLst>
              <a:ext uri="{FF2B5EF4-FFF2-40B4-BE49-F238E27FC236}">
                <a16:creationId xmlns:a16="http://schemas.microsoft.com/office/drawing/2014/main" id="{CA6191DA-F669-35A7-AC4A-407AFD49CF7F}"/>
              </a:ext>
            </a:extLst>
          </p:cNvPr>
          <p:cNvSpPr>
            <a:spLocks noChangeArrowheads="1"/>
          </p:cNvSpPr>
          <p:nvPr/>
        </p:nvSpPr>
        <p:spPr bwMode="auto">
          <a:xfrm>
            <a:off x="0" y="0"/>
            <a:ext cx="920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itle 4">
            <a:extLst>
              <a:ext uri="{FF2B5EF4-FFF2-40B4-BE49-F238E27FC236}">
                <a16:creationId xmlns:a16="http://schemas.microsoft.com/office/drawing/2014/main" id="{9EFFADCA-B5A9-DD48-C9BF-DE148A60B281}"/>
              </a:ext>
            </a:extLst>
          </p:cNvPr>
          <p:cNvSpPr txBox="1">
            <a:spLocks/>
          </p:cNvSpPr>
          <p:nvPr/>
        </p:nvSpPr>
        <p:spPr>
          <a:xfrm>
            <a:off x="514201" y="2129742"/>
            <a:ext cx="2448918" cy="50928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Text OUtput</a:t>
            </a:r>
          </a:p>
        </p:txBody>
      </p:sp>
      <p:pic>
        <p:nvPicPr>
          <p:cNvPr id="8" name="Content Placeholder 7">
            <a:extLst>
              <a:ext uri="{FF2B5EF4-FFF2-40B4-BE49-F238E27FC236}">
                <a16:creationId xmlns:a16="http://schemas.microsoft.com/office/drawing/2014/main" id="{CCFBCB0A-F11E-F380-BF90-8B706E3DA3B3}"/>
              </a:ext>
            </a:extLst>
          </p:cNvPr>
          <p:cNvPicPr>
            <a:picLocks noGrp="1" noChangeAspect="1"/>
          </p:cNvPicPr>
          <p:nvPr>
            <p:ph idx="1"/>
          </p:nvPr>
        </p:nvPicPr>
        <p:blipFill>
          <a:blip r:embed="rId2"/>
          <a:stretch>
            <a:fillRect/>
          </a:stretch>
        </p:blipFill>
        <p:spPr>
          <a:xfrm>
            <a:off x="514201" y="2819648"/>
            <a:ext cx="7240214" cy="3625114"/>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70558" y="1894349"/>
            <a:ext cx="2428227" cy="530296"/>
          </a:xfrm>
        </p:spPr>
        <p:txBody>
          <a:bodyPr>
            <a:normAutofit/>
          </a:bodyPr>
          <a:lstStyle/>
          <a:p>
            <a:r>
              <a:rPr lang="en-US" dirty="0"/>
              <a:t>Json output</a:t>
            </a:r>
          </a:p>
        </p:txBody>
      </p:sp>
      <p:sp>
        <p:nvSpPr>
          <p:cNvPr id="6" name="Title 4">
            <a:extLst>
              <a:ext uri="{FF2B5EF4-FFF2-40B4-BE49-F238E27FC236}">
                <a16:creationId xmlns:a16="http://schemas.microsoft.com/office/drawing/2014/main" id="{B08B3473-BCC8-832B-52DB-DD6FD1C5AD37}"/>
              </a:ext>
            </a:extLst>
          </p:cNvPr>
          <p:cNvSpPr txBox="1">
            <a:spLocks/>
          </p:cNvSpPr>
          <p:nvPr/>
        </p:nvSpPr>
        <p:spPr>
          <a:xfrm>
            <a:off x="733592" y="85455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C5435513-ACDF-7CA5-CD77-DA65F552FECE}"/>
              </a:ext>
            </a:extLst>
          </p:cNvPr>
          <p:cNvPicPr>
            <a:picLocks noGrp="1" noChangeAspect="1"/>
          </p:cNvPicPr>
          <p:nvPr>
            <p:ph idx="1"/>
          </p:nvPr>
        </p:nvPicPr>
        <p:blipFill>
          <a:blip r:embed="rId2"/>
          <a:stretch>
            <a:fillRect/>
          </a:stretch>
        </p:blipFill>
        <p:spPr>
          <a:xfrm>
            <a:off x="870558" y="2635112"/>
            <a:ext cx="10684166" cy="3368332"/>
          </a:xfrm>
        </p:spPr>
      </p:pic>
    </p:spTree>
    <p:extLst>
      <p:ext uri="{BB962C8B-B14F-4D97-AF65-F5344CB8AC3E}">
        <p14:creationId xmlns:p14="http://schemas.microsoft.com/office/powerpoint/2010/main" val="39562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lumMod val="65000"/>
                    <a:lumOff val="35000"/>
                  </a:schemeClr>
                </a:solidFill>
                <a:ea typeface="+mn-lt"/>
                <a:cs typeface="+mn-lt"/>
              </a:rPr>
              <a:t>The proposed keylogger solution demonstrates promising effectiveness in capturing and predicting keystroke patterns accurately. By leveraging recurrent neural networks (RNNs) and diverse input features, the keylogger achieves robust performance in real-time keystroke prediction. However, challenges in ensuring user privacy and data security remain pertinent concerns. Continuous refinement of encryption techniques and secure storage protocols is essential to address these challenges effectively.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94</TotalTime>
  <Words>897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in cyber security</vt:lpstr>
      <vt:lpstr>OUTLINE</vt:lpstr>
      <vt:lpstr>Problem Statement</vt:lpstr>
      <vt:lpstr>Proposed Solution</vt:lpstr>
      <vt:lpstr>System  Approach</vt:lpstr>
      <vt:lpstr>Algorithm &amp; Deployment</vt:lpstr>
      <vt:lpstr>Result</vt:lpstr>
      <vt:lpstr>Json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NITHYA LIYONA</cp:lastModifiedBy>
  <cp:revision>28</cp:revision>
  <dcterms:created xsi:type="dcterms:W3CDTF">2021-05-26T16:50:10Z</dcterms:created>
  <dcterms:modified xsi:type="dcterms:W3CDTF">2024-04-18T13:34:51Z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