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0"/>
  </p:notesMasterIdLst>
  <p:sldIdLst>
    <p:sldId id="256" r:id="rId2"/>
    <p:sldId id="257" r:id="rId3"/>
    <p:sldId id="277" r:id="rId4"/>
    <p:sldId id="264" r:id="rId5"/>
    <p:sldId id="279" r:id="rId6"/>
    <p:sldId id="258" r:id="rId7"/>
    <p:sldId id="268" r:id="rId8"/>
    <p:sldId id="321" r:id="rId9"/>
    <p:sldId id="278" r:id="rId10"/>
    <p:sldId id="261" r:id="rId11"/>
    <p:sldId id="319" r:id="rId12"/>
    <p:sldId id="263" r:id="rId13"/>
    <p:sldId id="281" r:id="rId14"/>
    <p:sldId id="320" r:id="rId15"/>
    <p:sldId id="292" r:id="rId16"/>
    <p:sldId id="317" r:id="rId17"/>
    <p:sldId id="260" r:id="rId18"/>
    <p:sldId id="310" r:id="rId19"/>
    <p:sldId id="313" r:id="rId20"/>
    <p:sldId id="312" r:id="rId21"/>
    <p:sldId id="282" r:id="rId22"/>
    <p:sldId id="300" r:id="rId23"/>
    <p:sldId id="284" r:id="rId24"/>
    <p:sldId id="302" r:id="rId25"/>
    <p:sldId id="283" r:id="rId26"/>
    <p:sldId id="308" r:id="rId27"/>
    <p:sldId id="311" r:id="rId28"/>
    <p:sldId id="314" r:id="rId29"/>
    <p:sldId id="285" r:id="rId30"/>
    <p:sldId id="307" r:id="rId31"/>
    <p:sldId id="318" r:id="rId32"/>
    <p:sldId id="286" r:id="rId33"/>
    <p:sldId id="293" r:id="rId34"/>
    <p:sldId id="294" r:id="rId35"/>
    <p:sldId id="295" r:id="rId36"/>
    <p:sldId id="259" r:id="rId37"/>
    <p:sldId id="297" r:id="rId38"/>
    <p:sldId id="298" r:id="rId39"/>
    <p:sldId id="299" r:id="rId40"/>
    <p:sldId id="273" r:id="rId41"/>
    <p:sldId id="315" r:id="rId42"/>
    <p:sldId id="270" r:id="rId43"/>
    <p:sldId id="271" r:id="rId44"/>
    <p:sldId id="274" r:id="rId45"/>
    <p:sldId id="272" r:id="rId46"/>
    <p:sldId id="322" r:id="rId47"/>
    <p:sldId id="276" r:id="rId48"/>
    <p:sldId id="31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290650-56A0-4AC1-B96D-DD5123A3D753}">
          <p14:sldIdLst>
            <p14:sldId id="256"/>
            <p14:sldId id="257"/>
            <p14:sldId id="277"/>
            <p14:sldId id="264"/>
            <p14:sldId id="279"/>
            <p14:sldId id="258"/>
            <p14:sldId id="268"/>
            <p14:sldId id="321"/>
            <p14:sldId id="278"/>
            <p14:sldId id="261"/>
            <p14:sldId id="319"/>
            <p14:sldId id="263"/>
            <p14:sldId id="281"/>
            <p14:sldId id="320"/>
            <p14:sldId id="292"/>
            <p14:sldId id="317"/>
            <p14:sldId id="260"/>
            <p14:sldId id="310"/>
            <p14:sldId id="313"/>
            <p14:sldId id="312"/>
            <p14:sldId id="282"/>
            <p14:sldId id="300"/>
            <p14:sldId id="284"/>
            <p14:sldId id="302"/>
            <p14:sldId id="283"/>
            <p14:sldId id="308"/>
            <p14:sldId id="311"/>
            <p14:sldId id="314"/>
            <p14:sldId id="285"/>
            <p14:sldId id="307"/>
            <p14:sldId id="318"/>
            <p14:sldId id="286"/>
            <p14:sldId id="293"/>
            <p14:sldId id="294"/>
            <p14:sldId id="295"/>
            <p14:sldId id="259"/>
            <p14:sldId id="297"/>
            <p14:sldId id="298"/>
            <p14:sldId id="299"/>
            <p14:sldId id="273"/>
            <p14:sldId id="315"/>
            <p14:sldId id="270"/>
            <p14:sldId id="271"/>
            <p14:sldId id="274"/>
            <p14:sldId id="272"/>
            <p14:sldId id="322"/>
            <p14:sldId id="276"/>
            <p14:sldId id="31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9573F3A-5BDF-B2F5-B551-9FC59E474BF9}" name="SC18B078-Kothadiya Princekumar Balkrushna 2018-BTECH-ELCOMENG" initials="S2" userId="S::kothadiya.sc18b078@ug.iist.ac.in::3da39143-56de-40ff-9e8a-1a71d71d351f" providerId="AD"/>
  <p188:author id="{2DB253B7-6BED-CC53-D2F9-1D6271C04711}" name="SC18B079-Kshitij Singh 2018-BTECH-ELCOMENG" initials="SKS2BE" userId="SC18B079-Kshitij Singh 2018-BTECH-ELCOMENG" providerId="None"/>
  <p188:author id="{9100CDB9-6092-C1FF-C35C-BC93EB26B138}" name="SC18B087-Aditya Amrit 2018-BTECH-ELCOMENG" initials="S2" userId="S::aditya.sc18b087@ug.iist.ac.in::7523f0aa-6183-467d-a6bb-30427d3771c4" providerId="AD"/>
  <p188:author id="{F7550CE6-88BB-DF97-985B-9D10505FAE87}" name="SC18B072-Akash Niladri Ganguly 2018-BTECH-ELCOMENG" initials="S2" userId="S::akash.sc18b072@ug.iist.ac.in::e0d39bc8-3889-4dfa-a583-8b170aa9ea5a" providerId="AD"/>
  <p188:author id="{685009ED-BEB2-D002-949A-1B5526ABD681}" name="SC18B087-Aditya Amrit 2018-BTECH-ELCOMENG" initials="SA2" userId="SC18B087-Aditya Amrit 2018-BTECH-ELCOMENG"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7809B1-0F42-4AF3-B906-7BD9AFBCD6B5}" v="3845" dt="2021-12-22T14:18:01.971"/>
    <p1510:client id="{60355397-6614-46C1-BC04-F5977DC4EE0A}" v="1017" dt="2021-12-22T13:15:47.472"/>
    <p1510:client id="{AC370AD8-2C1E-4EEC-B568-A644EFE09A11}" v="1787" dt="2021-12-22T04:29:11.288"/>
    <p1510:client id="{C1CA7E97-9A4D-4633-9CF0-BCFF0DB9031B}" v="5064" dt="2021-12-22T13:23:31.8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884" autoAdjust="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8/10/relationships/authors" Target="authors.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2T14:52:08.394"/>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2T14:52:57.370"/>
    </inkml:context>
    <inkml:brush xml:id="br0">
      <inkml:brushProperty name="width" value="0.35" units="cm"/>
      <inkml:brushProperty name="height" value="0.35" units="cm"/>
      <inkml:brushProperty name="color" value="#FFFFFF"/>
    </inkml:brush>
  </inkml:definitions>
  <inkml:trace contextRef="#ctx0" brushRef="#br0">0 1 24575,'1'6'0,"1"-1"0,-1 1 0,1-1 0,1 1 0,-1-1 0,1 0 0,-1 0 0,1 0 0,1 0 0,-1 0 0,1-1 0,0 1 0,6 5 0,15 20 0,-3 5 0,-2 1 0,-2 1 0,-1 0 0,-2 1 0,18 71 0,22 204 0,-50-276 0,4 26 0,22 187 0,-20-159 0,2 53 0,-14 4 0,-1-70 0,3 0 0,11 80 0,47 219 0,-49-274 0,-8-69 0,1-1 0,1 1 0,2-1 0,1-1 0,16 45 0,-11-42 0,-2 1 0,-2 0 0,-1 1 0,4 72 0,-7-57 0,-1 7 0,-3-42 0,1-1 0,0 1 0,1-1 0,0 1 0,2-1 0,8 28 0,-11-43 0,-1 0 0,0 0 0,1 0 0,-1-1 0,1 1 0,-1 0 0,1 0 0,-1 0 0,1-1 0,-1 1 0,1 0 0,0-1 0,-1 1 0,1-1 0,0 1 0,1 0 0,-1-1 0,-1 0 0,0 0 0,1 0 0,-1 0 0,1 0 0,-1 0 0,0 0 0,1 0 0,-1 0 0,0-1 0,1 1 0,-1 0 0,0 0 0,1 0 0,-1-1 0,0 1 0,1 0 0,-1 0 0,0-1 0,0 1 0,1 0 0,-1 0 0,0-1 0,0 1 0,0 0 0,0-1 0,1 0 0,9-33 0,-1-71 0,-7-179 0,-4 152 0,17-474 0,-5 355 0,-10 241 0,23-349 0,5 224 0,-4 25 0,-3-13 0,32-204 0,-26 161 0,-23 137 0,-3 23 0,0 0 0,0-1 0,0 1 0,1 0 0,2-6 0,-3 10 0,0-1 0,0 1 0,0 0 0,1 1 0,-1-1 0,1 0 0,-1 0 0,1 1 0,0-1 0,0 0 0,-1 1 0,1 0 0,0-1 0,0 1 0,0 0 0,1 0 0,3-1 0,9-2 0,0 1 0,0 1 0,0 0 0,0 1 0,0 1 0,28 3 0,487 59-475,-300-29 164,-117-18 210,626 93 45,-643-88 56,-64-9 0,-32-11 0,0 0 0,0 0 0,0 0 0,0 0 0,1 0 0,-1 0 0,0 0 0,0 1 0,0-1 0,0 0 0,0 0 0,1 0 0,-1 0 0,0 0 0,0 0 0,0 0 0,0 1 0,0-1 0,0 0 0,0 0 0,1 0 0,-1 0 0,0 0 0,0 1 0,0-1 0,0 0 0,0 0 0,0 0 0,0 0 0,0 1 0,0-1 0,0 0 0,0 0 0,0 0 0,0 0 0,0 1 0,0-1 0,0 0 0,0 0 0,0 0 0,0 0 0,0 1 0,-1-1 0,1 0 0,0 0 0,0 0 0,0 0 0,0 0 0,0 0 0,0 1 0,0-1 0,-1 0 0,1 0 0,0 0 0,0 0 0,0 0 0,0 0 0,0 0 0,-1 0 0,1 0 0,0 1 0,0-1 0,0 0 0,-8 2 0,1-1 0,0 1 0,0-1 0,-14 0 0,-468-2 641,188-3-339,-984 4-302,1267-2 0,23-5 0,28-4 0,23 5 0,-1 3 0,75 4 0,-44 0 0,448-1 0,318 2 0,-392 33 0,-3 33 0,-140-18 0,-112-15 0,-106-16 0,0-4 0,144 3 0,1083-21 0,-1171 3 0,-339-8 0,-306-51 0,43 19 0,-4 38 0,-181-10 0,578 7 0,53 5 0,0 0 0,0 0 0,0 0 0,0 0 0,0-1 0,0 1 0,0 0 0,0 0 0,0-1 0,0 1 0,0-1 0,0 1 0,0 0 0,0-1 0,0 0 0,0 1 0,0-1 0,-1-1 0,3 1 0,1 0 0,-1 0 0,1 0 0,0 1 0,-1-1 0,1 0 0,-1 1 0,1-1 0,0 1 0,0 0 0,-1-1 0,1 1 0,3 0 0,599-44-37,-479 38-90,214-8-196,266-14-467,-9-33 362,-560 55 428,278-52 0,-279 44 0,-35 14 0,0 0 0,0 0 0,1 0 0,-1 0 0,0 0 0,0 0 0,0 0 0,1 0 0,-1 0 0,0-1 0,0 1 0,0 0 0,1 0 0,-1 0 0,0 0 0,0-1 0,0 1 0,0 0 0,0 0 0,0 0 0,1 0 0,-1-1 0,0 1 0,0 0 0,0 0 0,0-1 0,0 1 0,0 0 0,0 0 0,0 0 0,0-1 0,0 1 0,0 0 0,0 0 0,0-1 0,0 1 0,0 0 0,0 0 0,0 0 0,0-1 0,0 1 0,0 0 0,0 0 0,-1 0 0,1-1 0,0 1 0,0 0 0,0 0 0,0 0 0,0-1 0,-1 1 0,1 0 0,0 0 0,-7-2 0,1-1 0,0 2 0,-1-1 0,0 1 0,1 0 0,-11 0 0,-123-3-19,-208 21 0,245-9-107,-1222 145-866,1125-118 1826,160-26-638,0 3 0,-62 25 0,98-35-154,1 0 1,0 0-1,-1 0 0,1 1 1,0-1-1,0 1 0,0-1 1,-4 6-1,-13 11 472,-17 7-417,0-2-1,-2-2 1,-61 26 0,-131 38 45,89-35-127,79-28-15,23-10 0,1 2 0,1 2 0,-46 27 0,83-43 0,0-1 0,0 0 0,0 1 0,0-1 0,0 1 0,0 0 0,0-1 0,1 1 0,-1 0 0,0-1 0,0 1 0,1 0 0,-1 0 0,0 0 0,1 0 0,-1 0 0,1 0 0,-1 0 0,1 0 0,-1 0 0,1 0 0,0 0 0,-1 1 0,2-1 0,0 0 0,0 0 0,0-1 0,-1 1 0,1 0 0,0 0 0,0-1 0,0 1 0,1 0 0,-1-1 0,0 1 0,0-1 0,0 1 0,0-1 0,0 0 0,1 1 0,-1-1 0,0 0 0,2 0 0,29 4 0,1-2 0,-1-1 0,1-2 0,45-6 0,-33 3 0,168-19 0,-149 19 0,-53 8 0,-14 3 0,-14 2 0,-1 0 0,1-1 0,-1-1 0,-26 7 0,4-1 0,11-3 0,-458 170 0,422-149 0,56-23 0,18-4 0,25-4 0,-1-2 0,42-6 0,-19 2 0,751-114 0,-741 108 0,-52 12 0,-15 4 0,-23 10 0,18-11 0,-389 199 0,121-63 0,247-125 0,13-8 0,1 0 0,1 1 0,-1 1 0,-15 13 0,29-19 0,7-2 0,11-3 0,-8 0 0,0 0 0,0 1 0,0 0 0,19 0 0,-30 2 0,1 0 0,-1 0 0,1 0 0,0 0 0,-1 0 0,1 0 0,0 0 0,-1 0 0,1 0 0,-1 0 0,1 0 0,-1 1 0,1-1 0,0 0 0,-1 0 0,1 1 0,-1-1 0,1 0 0,-1 1 0,1-1 0,-1 0 0,1 1 0,-1-1 0,1 1 0,-1-1 0,0 1 0,1-1 0,-1 1 0,0-1 0,1 1 0,-1-1 0,0 2 0,0 0 0,0-1 0,-1 1 0,1 0 0,-1-1 0,0 1 0,1 0 0,-1-1 0,0 1 0,0-1 0,0 0 0,0 1 0,-2 1 0,-12 13 0,-1-1 0,0 0 0,-1-2 0,0 0 0,-23 14 0,-103 51 0,133-73 0,-104 47 0,-134 43 0,247-94 0,-1 0 0,1-1 0,-1 1 0,0 0 0,0-1 0,1 1 0,-1-1 0,0 1 0,0-1 0,0 0 0,1 0 0,-1 0 0,0 0 0,0 0 0,0 0 0,0 0 0,1-1 0,-1 1 0,0-1 0,0 1 0,1-1 0,-1 0 0,0 0 0,1 0 0,-1 0 0,1 0 0,-1 0 0,-1-2 0,1 0 0,1-1 0,-1 0 0,1 0 0,0 0 0,0 1 0,0-1 0,0 0 0,1-1 0,0 1 0,0 0 0,0 0 0,1-7 0,6-47 0,3-1 0,31-104 0,-12 55 0,48-250 0,-61 255 0,3-154 0,-22 229 0,3 28 0,0 0 0,0 0 0,0 0 0,0-1 0,0 1 0,0 0 0,-1 0 0,1 0 0,0 0 0,0-1 0,0 1 0,0 0 0,-1 0 0,1 0 0,0 0 0,0 0 0,0 0 0,0 0 0,-1-1 0,1 1 0,0 0 0,0 0 0,0 0 0,-1 0 0,1 0 0,0 0 0,0 0 0,-1 0 0,1 0 0,0 0 0,0 0 0,0 0 0,-1 0 0,1 0 0,0 0 0,0 1 0,0-1 0,-1 0 0,1 0 0,0 0 0,0 0 0,0 0 0,0 0 0,-1 0 0,1 1 0,0-1 0,0 0 0,0 0 0,-1 0 0,-25 40 0,20-28 0,-309 554 0,27 14 0,246-483 0,27-56 0,14-37 0,3-5 0,13-20 0,219-425 0,-163 305 0,134-271 0,-203 410 0,13-34 0,-18 37 0,1 1 0,-1 0 0,1 0 0,0 0 0,-1 0 0,1 0 0,0 0 0,0 0 0,0 1 0,-2 4 0,-655 775-921,366-407 921,221-279 0,57-77 0,-31 34 0,44-52 0,0 1 0,1-1 0,-1 1 0,0-1 0,0 0 0,0 0 0,0 0 0,0 0 0,0 0 0,-3 1 0,4-2 0,1 0 0,-1 0 0,0 0 0,1 0 0,-1 0 0,0 0 0,1 0 0,-1 0 0,0 0 0,1-1 0,-1 1 0,1 0 0,-1 0 0,0 0 0,1-1 0,-1 1 0,1 0 0,-1-1 0,1 1 0,-1-1 0,1 1 0,-1 0 0,0-2 0,-1-1 0,1 0 0,-1 0 0,1-1 0,0 1 0,0-1 0,0 1 0,0-1 0,1 1 0,-1-1 0,1 1 0,0-6 0,0-21-2,2 0 0,1-1 0,10-43 0,31-94 73,-31 121 19,11-29 252,-11 36-129,12-61 0,-25 72-213,-1 28 0,1 1 0,0-1 0,0 0 0,-1 0 0,1 1 0,0-1 0,-1 0 0,1 1 0,0-1 0,-1 0 0,1 1 0,-1-1 0,1 1 0,-1-1 0,0 0 0,1 1 0,-1-1 0,0 1 0,1 0 0,-2-1 0,0 1 0,-1-1 0,1 1 0,-1 0 0,1 1 0,-1-1 0,1 0 0,-1 1 0,1-1 0,-1 1 0,1 0 0,0 0 0,-1 0 0,1 0 0,0 0 0,0 0 0,0 0 0,-3 4 0,-33 23 0,2 2 0,2 2 0,-49 55 0,74-77 0,-133 155 0,7 5 0,-164 274 0,287-424 0,11-18 0,2-3 0,22-32 0,346-501-357,-258 392 178,213-211 0,133-34 179,-195 173 0,-123 84 495,-62 56-275,-47 49-220,-18 22 0,-10 11 0,-13 21 0,-25 37 0,-67 93 0,50-81 0,-35 54 0,-218 350 0,256-392 0,4 2 0,5 2 0,-47 154 0,20 36 0,67-281 0,1-1 0,-1 1 0,1 0 0,0-1 0,-1 1 0,1 0 0,1-1 0,-1 1 0,1 4 0,-1-6 0,1-1 0,-1 0 0,0 0 0,0 0 0,1 0 0,-1 1 0,0-1 0,1 0 0,-1 0 0,0 0 0,0 0 0,1 0 0,-1 0 0,0 0 0,1 0 0,-1 0 0,0 0 0,1 0 0,-1 0 0,0 0 0,1 0 0,-1 0 0,0 0 0,0-1 0,1 1 0,-1 0 0,0 0 0,1 0 0,-1 0 0,0 0 0,0-1 0,0 1 0,1 0 0,-1 0 0,0-1 0,0 1 0,1 0 0,-1 0 0,0-1 0,0 1 0,0 0 0,0 0 0,0-1 0,33-47 0,-32 46 0,46-83 0,66-166 0,-103 221 0,-10 30 0,0-1 0,0 1 0,1 0 0,-1 0 0,0 0 0,0 0 0,0 0 0,0 0 0,0 0 0,0 0 0,0 0 0,0 0 0,0-1 0,0 1 0,0 0 0,0 0 0,0 0 0,0 0 0,0 0 0,0 0 0,0 0 0,0 0 0,0-1 0,0 1 0,0 0 0,0 0 0,0 0 0,0 0 0,0 0 0,0 0 0,0 0 0,0 0 0,0 0 0,0-1 0,0 1 0,-1 0 0,1 0 0,0 0 0,0 0 0,0 0 0,0 0 0,0 0 0,0 0 0,0 0 0,0 0 0,0 0 0,0 0 0,-1 0 0,1 0 0,0 0 0,0 0 0,0 0 0,0 0 0,0 0 0,0 0 0,0 0 0,0 0 0,-1 0 0,1 0 0,0 0 0,-12 12 0,-156 239 0,99-143 0,-39 63 0,84-140 0,14-27 0,9-5 0,1 1 0,0-1 0,-1 0 0,1 0 0,0 1 0,0-1 0,-1 0 0,1 1 0,0-1 0,0 0 0,0 0 0,0 1 0,0-1 0,0 0 0,0 0 0,0 1 0,0-1 0,0 0 0,1-1 0,5-22 0,0-1 0,2 1 0,1 1 0,16-32 0,-15 33 0,93-181 0,129-189 0,-211 357 0,-13 21 0,-1 0 0,2 0 0,0 2 0,1-1 0,0 1 0,0 0 0,16-12 0,-26 24 0,0 0 0,0 1 0,-1-1 0,1 0 0,0 1 0,0-1 0,0 0 0,0 1 0,0-1 0,0 0 0,0 1 0,0-1 0,0 0 0,0 1 0,0-1 0,0 0 0,0 1 0,0-1 0,0 0 0,1 0 0,-1 1 0,0-1 0,0 0 0,0 1 0,0-1 0,1 0 0,-1 1 0,0-1 0,0 0 0,0 0 0,1 0 0,-1 1 0,0-1 0,0 0 0,1 0 0,-1 0 0,0 1 0,1-1 0,-1 0 0,0 0 0,1 0 0,-1 0 0,0 0 0,1 0 0,-1 0 0,0 0 0,1 0 0,-1 0 0,0 0 0,1 0 0,-1 0 0,0 0 0,1 0 0,-1 0 0,0 0 0,1 0 0,-1 0 0,0-1 0,0 1 0,1 0 0,-1 0 0,0 0 0,1 0 0,-1-1 0,0 1 0,0 0 0,1 0 0,-1-1 0,-4 18 0,-1 1 0,-1-1 0,-1 0 0,0 0 0,-1-1 0,-13 19 0,7-9 0,-78 135 0,-148 196 0,222-332 0,-45 53 0,57-71 0,0-1 0,-1 0 0,0 0 0,0-1 0,0 0 0,-1 0 0,1 0 0,-14 4 0,19-8 0,1 0 0,-1-1 0,0 1 0,0-1 0,0 0 0,1 0 0,-1 0 0,0 0 0,0 0 0,0 0 0,0 0 0,0 0 0,1-1 0,-1 1 0,0-1 0,0 1 0,1-1 0,-1 0 0,-3-1 0,2-1 0,0 0 0,0 1 0,0-1 0,0 0 0,0 0 0,0 0 0,1-1 0,-4-5 0,-1-5 0,0-1 0,1 0 0,-6-21 0,12 36 0,-17-80 0,15 61 0,-2 1 0,0-1 0,-1 1 0,-10-23 0,15 39 0,-1 0 0,0 0 0,1 0 0,-1 1 0,0-1 0,0 0 0,0 1 0,0-1 0,0 1 0,0-1 0,-1 1 0,1-1 0,-1 1 0,1 0 0,-1 0 0,1 0 0,-1-1 0,1 2 0,-1-1 0,0 0 0,0 0 0,1 0 0,-1 1 0,0-1 0,0 1 0,0 0 0,0-1 0,0 1 0,0 0 0,0 0 0,1 0 0,-1 0 0,0 0 0,0 1 0,0-1 0,0 1 0,0-1 0,0 1 0,1 0 0,-1-1 0,0 1 0,1 0 0,-1 0 0,-2 2 0,-4 3 0,1 0 0,0 0 0,1 1 0,-1 0 0,1 0 0,1 1 0,-1-1 0,-4 10 0,-37 74 0,42-79 0,0 1 0,0 0 0,1-1 0,1 2 0,-3 20 0,6-32 0,0 0 0,0 0 0,0 1 0,0-1 0,0 0 0,1 0 0,-1 1 0,1-1 0,0 0 0,-1 0 0,1 0 0,0 0 0,0 0 0,0 0 0,1 0 0,-1 0 0,0 0 0,1-1 0,-1 1 0,1-1 0,-1 1 0,1-1 0,0 1 0,0-1 0,0 0 0,0 0 0,0 0 0,0 0 0,2 1 0,6 1 0,0 0 0,-1 0 0,1-1 0,0-1 0,17 1 0,14-1 0,0-3 0,0-1 0,0-2 0,60-15 0,167-58 0,-241 69 0,765-222 0,-415 125 0,-178 44 0,255-116 0,-367 142 0,1 4 0,97-22 0,180-24 0,-294 65 0,330-54 0,-290 59 0,164 7 0,-74 3 0,-197-2 0,269-15 0,-261 13 0,0-1 0,0 0 0,0-1 0,0 0 0,-1-1 0,0 0 0,0-1 0,0 0 0,-1-1 0,12-9 0,7-8 0,49-57 0,-11 10 0,139-105 0,-155 133 0,-42 35 0,0 0 0,0-1 0,-1-1 0,0 0 0,-1 0 0,0 0 0,0-1 0,-1 0 0,-1 0 0,0 0 0,6-18 0,-10 24 0,9-14 0,-10 18 0,1 1 0,-1 0 0,1-1 0,-1 1 0,1 0 0,-1 0 0,1-1 0,0 1 0,-1 0 0,1 0 0,0 0 0,-1 0 0,1 0 0,-1 0 0,1 0 0,0 0 0,-1 0 0,1 0 0,0 0 0,-1 0 0,1 0 0,-1 0 0,1 1 0,0-1 0,-1 0 0,1 0 0,-1 1 0,1-1 0,-1 0 0,1 1 0,-1-1 0,1 1 0,-1-1 0,1 1 0,0 0 0,10 9 0,-1 2 0,0-1 0,0 2 0,14 23 0,-4-5 0,48 68 10,279 385-162,118 61-312,-321-398 340,238 190-1,181 57 125,-551-387-6,0 1 36,0 0 0,1-2-1,0 1 1,17 5-1,-29-12-18,1 0-1,-1 1 0,1-1 0,-1 0 0,0 0 0,1 0 0,-1 0 0,1 0 0,-1 0 0,1 0 0,-1-1 0,1 1 1,-1-1-1,1 1 0,-1-1 0,0 1 0,1-1 0,-1 0 0,0 1 0,0-1 0,1 0 0,-1 0 0,0 0 0,0 0 0,0 0 1,0 0-1,0 0 0,0-1 0,-1 1 0,1 0 0,0 0 0,-1-1 0,1 1 0,0-1 0,-1 1 0,0 0 0,1-1 0,-1 1 1,0-1-1,0-2 0,2-9 61,0 0 0,-1 0 0,-2-22-1,1 21-54,-3-69-16,1 46 0,1-1 0,2 1 0,7-51 0,-6 77 0,1 0 0,0 0 0,0 0 0,1 0 0,0 1 0,1-1 0,1 1 0,-1 0 0,2 1 0,-1 0 0,1-1 0,0 2 0,1-1 0,0 1 0,14-10 0,-8 9 0,0 0 0,1 1 0,0 0 0,0 1 0,1 1 0,0 0 0,19-3 0,120-17 0,-128 22 0,361-23 0,-372 27 0,-21 2 0,-38 5 0,39-6 0,-2283 339-1314,2184-325 1314,99-14 0,-32 6 0,36-7 0,0 0 0,0 0 0,0 0 0,0 0 0,0 0 0,0 0 0,0 0 0,0 0 0,0 1 0,0-1 0,0 0 0,0 0 0,0 0 0,0 0 0,0 0 0,0 0 0,0 0 0,0 0 0,0 0 0,0 0 0,0 0 0,0 1 0,0-1 0,0 0 0,0 0 0,0 0 0,0 0 0,0 0 0,0 0 0,0 0 0,0 0 0,0 0 0,0 0 0,0 0 0,0 0 0,0 1 0,-1-1 0,1 0 0,0 0 0,0 0 0,0 0 0,0 0 0,0 0 0,0 0 0,0 0 0,0 0 0,0 0 0,0 0 0,0 0 0,0 0 0,-1 0 0,1 0 0,0 0 0,0 0 0,0 0 0,22 2 0,496-2 0,-386-3 0,377-17 327,-356 7-164,192-42 1,-320 49-164,-6 3 0,0-1 0,0-1 0,0-1 0,0-1 0,18-9 0,-37 16 0,0 0 0,0 0 0,0 0 0,1 0 0,-1 0 0,0 0 0,0 0 0,0 0 0,0 0 0,0 0 0,0 0 0,0 0 0,1 0 0,-1 0 0,0 0 0,0 0 0,0 0 0,0 0 0,0-1 0,0 1 0,0 0 0,0 0 0,1 0 0,-1 0 0,0 0 0,0 0 0,0 0 0,0 0 0,0 0 0,0-1 0,0 1 0,0 0 0,0 0 0,0 0 0,0 0 0,0 0 0,0 0 0,0 0 0,0-1 0,0 1 0,0 0 0,0 0 0,0 0 0,0 0 0,0 0 0,0 0 0,0-1 0,0 1 0,0 0 0,0 0 0,0 0 0,0 0 0,0 0 0,0 0 0,0 0 0,0 0 0,-1-1 0,1 1 0,0 0 0,-15 0 0,-42 7 0,-85 22 0,106-21 0,-1111 272-555,1084-265 555,-116 35 0,156-40 0,24-10 0,-1 0 0,0 0 0,0 0 0,0 0 0,0 0 0,0 0 0,0 0 0,0 0 0,0 0 0,1 0 0,-1 0 0,0 0 0,0 0 0,0 0 0,0 0 0,0 0 0,0 0 0,0 0 0,0 0 0,1 0 0,-1 0 0,0 0 0,0 0 0,0 0 0,0 0 0,0 1 0,0-1 0,0 0 0,0 0 0,0 0 0,0 0 0,0 0 0,0 0 0,0 0 0,0 0 0,0 0 0,0 1 0,0-1 0,0 0 0,0 0 0,0 0 0,0 0 0,0 0 0,0 0 0,0 0 0,0 0 0,0 1 0,0-1 0,0 0 0,0 0 0,0 0 0,0 0 0,0 0 0,0 0 0,0 0 0,0 0 0,0 0 0,0 1 0,0-1 0,0 0 0,0 0 0,0 0 0,0 0 0,-1 0 0,44-3 0,63-20 0,146-51 0,-164 45 0,103-30 82,438-147 438,-484 150-520,-133 52 0,-1-1 0,0-1 0,0 0 0,0 0 0,9-8 0,-19 13 0,-1 1 0,1-1 0,-1 1 0,1 0 0,-1-1 0,1 1 0,-1-1 0,0 1 0,1-1 0,-1 0 0,0 1 0,1-1 0,-1 1 0,0-1 0,0 0 0,0 1 0,0-1 0,1 1 0,-1-1 0,0 0 0,0 1 0,0-1 0,0 0 0,0 1 0,-1-2 0,1 1 0,-1 0 0,0 0 0,1 1 0,-1-1 0,0 0 0,0 0 0,0 0 0,0 1 0,1-1 0,-1 0 0,0 1 0,0-1 0,-1 1 0,1-1 0,0 1 0,-1-1 0,-16-3 0,0 0 0,-1 1 0,-28-1 0,-524-6-601,408 12 311,-408 4-847,-674-1 102,1203-5 1012,23 1 22,0-1-1,0 0 0,0-2 0,0 0 1,0-1-1,-22-7 0,40 10 9,0 0 0,0-1-1,0 1 1,0 0 0,0-1 0,0 1 0,0 0-1,1-1 1,-1 1 0,0-1 0,0 0 0,0 1-1,0-1 1,0 0 0,1 1 0,-1-1 0,0 0-1,1 0 1,-1 0 0,1 0 0,-1 0 0,1 1-1,-1-1 1,1 0 0,-1 0 0,1 0 0,0 0-1,0 0 1,-1 0 0,1 0 0,0-1 0,0 1-1,0 0 1,0 0 0,0 0 0,0 0 0,1 0-1,-1 0 1,0 0 0,1-1 0,2-3 77,-1 0 0,2 0 1,-1 1-1,0-1 0,1 1 1,7-7-1,22-17-1,1 1-1,1 2 1,1 2-1,62-30 1,127-59-58,608-216 111,34 49-149,-385 128 55,-369 112 108,-83 26-116,-30 13-34,0 0 0,0 0 0,1 0 0,-1 0 0,0 0 0,0 0 0,0 0 1,0 0-1,1 0 0,-1 0 0,0 0 0,0 0 0,0-1 0,0 1 0,1 0 1,-1 0-1,0 0 0,0 0 0,0 0 0,0 0 0,0 0 0,1 0 0,-1-1 0,0 1 1,0 0-1,0 0 0,0 0 0,0 0 0,0 0 0,0-1 0,0 1 0,0 0 1,0 0-1,0 0 0,1 0 0,-1-1 0,0 1 0,0 0 0,0 0 0,0 0 1,0-1-1,0 1 0,0 0 0,-1 0 0,1 0 0,0 0 0,0-1 0,0 1 0,0 0 1,0 0-1,0 0 0,0 0 0,0 0 0,0-1 0,0 1 0,-1 0 0,-6-1 0,0 1 0,0 0-1,0 0 1,-1 0 0,-9 3-1,-137 23 1,-109 32 0,-123 39-164,-121 42-655,-1137 411-2130,1248-399 1988,126-57 232,247-87 700,0-1 1,0-1 0,0-1 0,-37 2-1,57-6 30,0 0-1,-1 0 0,1-1 0,0 1 0,-1-1 1,1 1-1,0-1 0,0 0 0,0-1 0,0 1 1,-4-2-1,6 2 0,0 0-1,0 0 1,0 0 0,0 0-1,0 0 1,0 0 0,1 0 0,-1 0-1,0 0 1,1 0 0,-1 0 0,0-1-1,1 1 1,-1 0 0,1 0-1,0-1 1,0 1 0,-1 0 0,1 0-1,0-2 1,1-3 15,0 0 0,0 0 1,1 0-1,-1 0 0,1 0 0,1 0 0,-1 1 1,1-1-1,0 1 0,4-6 0,31-40 436,2 1-1,2 2 1,54-48-1,194-174 1348,116-119 1211,-378 361-2922,-2-2 1,-1-1 0,-1-2 0,19-34-1,-41 63-81,0 1 0,0-1 0,0 1 0,0 0 0,0 0 0,1 0 0,0 0 0,-1 0-1,1 1 1,0-1 0,0 1 0,6-4 0,-4 4 33,0 1 0,-1 0-1,1 0 1,-1 1 0,1-1 0,0 1-1,0 0 1,-1 0 0,1 1 0,9 1 0,50 11-2,0 3 1,99 38 0,-61-18-51,146 48-114,543 170-604,-752-243 731,-16-4 0,1 0 0,0-1 0,0-2 0,0 0 0,28 0 0,-51-4 0,1 0 0,-1 0 0,1 0 0,-1 0 0,1 0 0,-1 0 0,0-1 0,1 1 0,-1 0 0,1-1 0,-1 1 0,0-1 0,1 0 0,-1 1 0,0-1 0,0 0 0,1 0 0,-1 0 0,0 0 0,0 0 0,0 0 0,0 0 0,0 0 0,0 0 0,-1 0 0,1-1 0,0 1 0,0 0 0,-1-1 0,1 1 0,-1 0 0,1-1 0,-1 1 0,1-3 0,-1-2 0,-1-1 0,0 1 0,1 0 0,-2 0 0,1 0 0,-1 1 0,-3-10 0,-17-33 0,-2 0 0,-2 1 0,-38-50 0,-40-50 238,-6 6 1,-228-226-1,323 352-149,-41-36-1,51 47-91,0 0-1,0 1 0,-1-1 0,0 1 0,1 0 1,-1 0-1,0 1 0,-7-2 0,12 3 4,0 1 0,1 0 0,-1 0 0,0 0 0,0 0 0,0 0 0,0 0 0,0 0 0,1 0 0,-1 0 0,0 0 0,0 0 0,0 0 0,0 1 0,0-1 0,1 0 0,-1 1 0,0-1 0,0 0 0,1 1 0,-1-1 0,0 1 0,1-1 0,-1 1 0,0 0 0,1-1 0,-1 1 0,1 0 0,-1-1 0,1 1 0,-1 0 0,1 0 0,-1-1 0,1 1 0,0 0 0,0 0 0,-1 0 0,1-1 0,0 1 0,0 0 0,0 0 0,0 0 0,0 0 0,0 0 0,0 0 0,0 1 0,1 6 0,-1-1 0,1 1 0,1 0 0,2 10 0,9 22 0,1-1 0,2 0 0,35 62 0,81 105 0,-26-59-242,209 224-1,-222-277 122,3-4-1,5-5 1,115 75 0,-199-148 121,0-2 0,31 15 0,-28-22 0,-20-3 0,0 0 0,1 0 0,-1-1 0,0 1 0,0 0 0,1 0 0,-1 0 0,0-1 0,0 1 0,0 0 0,1 0 0,-1 0 0,0-1 0,0 1 0,0 0 0,0-1 0,0 1 0,1 0 0,-1 0 0,0-1 0,0 1 0,0 0 0,0-1 0,0 1 0,0 0 0,0 0 0,0-1 0,0 1 0,0 0 0,0-1 0,0 1 0,0 0 0,0-1 0,0 1 0,-1 0 0,1 0 0,0-1 0,0 1 0,0-1 0,-6-8 0,1 0 0,-1 0 0,-1 1 0,0 0 0,-11-12 0,-203-184 40,-22 13-168,193 154 52,-450-330-1252,-98-75 1585,408 281-174,165 132-83,22 21 0,17 10 0,7 9 121,-1 1 0,0 0-1,22 18 1,7 6 333,1048 650-710,9-60 256,-1014-581 0,-56-31 0,-36-15 0,0 1 0,0 0 0,0 0 0,0 0 0,0 0 0,0 0 0,0 0 0,-1 0 0,1 0 0,0 0 0,0 0 0,0 0 0,0 0 0,0 0 0,0 0 0,0-1 0,0 1 0,0 0 0,0 0 0,0 0 0,0 0 0,0 0 0,0 0 0,0 0 0,0 0 0,0 0 0,0-1 0,0 1 0,0 0 0,0 0 0,0 0 0,0 0 0,0 0 0,0 0 0,0 0 0,0 0 0,0-1 0,0 1 0,0 0 0,0 0 0,0 0 0,0 0 0,0 0 0,0 0 0,0 0 0,0 0 0,0 0 0,0 0 0,1 0 0,-1-1 0,0 1 0,0 0 0,0 0 0,0 0 0,0 0 0,0 0 0,0 0 0,0 0 0,0 0 0,1 0 0,-1 0 0,0 0 0,0 0 0,0 0 0,0 0 0,-19-17 0,-292-184 0,214 142 0,-877-465-106,-40 91-34,982 420 129,-39-9-1,47 21 12,24 1 0,-1 1 0,1-1 0,0 0 0,-1 0 0,1 0 0,0 1 0,-1-1 0,1 0 0,0 0 0,0 1 0,-1-1 0,1 0 0,0 0 0,0 1 0,0-1 0,-1 0 0,1 1 0,0-1 0,0 0 0,0 1 0,0-1 0,0 0 0,0 1 0,0-1 0,0 0 0,0 1 0,0-1 0,0 1 0,0-1 0,0 0 0,0 1 0,0-1 0,0 0 0,0 1 0,0-1 0,0 0 0,0 1 0,1 0 0,5 8 0,0 1 0,0-1 0,1 0 0,1-1 0,14 14 0,113 103 0,67 50-164,618 492-735,-565-478 572,376 211 0,-473-316 539,4-8 1,3-6-1,303 84 0,-454-150-160,23 7 14,1-2 0,0-1 0,0-3 1,1 0-1,49-2 0,-85-3-44,-1 0 1,0 0-1,0 0 0,1-1 1,-1 1-1,0-1 0,0 1 1,1-1-1,-1 0 0,0 0 1,0 0-1,0 0 0,0 0 1,0 0-1,0 0 0,0-1 1,-1 1-1,1-1 0,0 1 1,-1-1-1,1 0 0,-1 0 1,0 1-1,1-1 1,-1 0-1,0 0 0,0 0 1,1-4-1,-1-2 121,1-1 1,-2 1 0,1-1-1,-1 1 1,0-1-1,-2-11 1,1 8-46,-42-687 280,41 656-378,1-1 0,2 1 0,7-46 0,-6 77 0,0-1 0,1 1 0,0 0 0,2-1 0,-1 1 0,1 1 0,1-1 0,0 1 0,0 0 0,1 0 0,1 1 0,0 0 0,0 0 0,18-15 0,-14 16 0,1 0 0,0 1 0,0 1 0,1 0 0,0 0 0,0 2 0,20-6 0,-7 4 0,0 1 0,0 2 0,34-1 0,-55 4 0,1 1 0,0 0 0,-1 0 0,1 1 0,0 0 0,-1 0 0,1 0 0,7 4 0,-11-4 0,1 1 0,-1 0 0,0 0 0,0 0 0,0 1 0,0-1 0,0 1 0,-1 0 0,1 0 0,-1 0 0,0 0 0,0 0 0,0 0 0,0 0 0,0 1 0,1 5 0,11 27 0,-3 1 0,-1 1 0,9 62 0,2 122 0,-20-219 0,16 425 0,-18-323 0,-6 0 0,-20 112 0,23-191 0,-1-1 0,-2 0 0,0 0 0,-1 0 0,-13 23 0,21-46 0,-1-1 0,0 1 0,-1 0 0,1 0 0,0-1 0,0 1 0,-1-1 0,1 1 0,-1-1 0,1 0 0,-1 1 0,1-1 0,-4 2 0,4-3 0,0 0 0,1 0 0,-1 0 0,0 0 0,0 0 0,1 0 0,-1 0 0,0 0 0,0 0 0,1 0 0,-1 0 0,0 0 0,0 0 0,1-1 0,-1 1 0,0 0 0,1 0 0,-1-1 0,0 1 0,1-1 0,-1 1 0,1-1 0,-1 1 0,0-1 0,-2-3 0,0 0 0,0 0 0,1 0 0,-1 0 0,1 0 0,0-1 0,1 1 0,-1-1 0,-1-7 0,-2-11 0,0-1 0,2 0 0,0 0 0,2 0 0,1-1 0,0 1 0,2 0 0,1 0 0,6-25 0,-1 29 0,-7 17 0,0 0 0,0 0 0,0-1 0,0 1 0,0 0 0,-1 0 0,1-6 0,-1-5 0,3-41 0,9-63 0,-7 80 0,-5 38 0,0 0 0,0 0 0,0 1 0,-1-1 0,1 0 0,0 0 0,0 0 0,0 1 0,0-1 0,0 0 0,-1 0 0,1 0 0,0 0 0,0 1 0,0-1 0,-1 0 0,1 0 0,0 0 0,0 0 0,-1 0 0,1 0 0,0 0 0,0 0 0,0 0 0,-1 0 0,1 0 0,0 0 0,0 0 0,-1 0 0,1 0 0,0 0 0,0 0 0,-1 0 0,1 0 0,0 0 0,0 0 0,-1 0 0,1 0 0,0 0 0,0 0 0,0 0 0,-1-1 0,1 1 0,0 0 0,0 0 0,0 0 0,0 0 0,-1-1 0,1 1 0,0 0 0,0 0 0,0 0 0,0-1 0,0 1 0,0 0 0,-1 0 0,1 0 0,0-1 0,0 1 0,0 0 0,0 0 0,0-1 0,0 1 0,0-1 0,-14 18 0,0 1 0,1 0 0,-17 29 0,3-3 0,-379 633 0,379-630 0,0 3 0,-60 82 0,85-130 0,0 1 0,0-1 0,0 0 0,0 1 0,0-1 0,-1 0 0,1 0 0,-1 0 0,0-1 0,1 1 0,-7 2 0,9-4 0,-1 0 0,0 0 0,0 0 0,0 1 0,1-2 0,-1 1 0,0 0 0,0 0 0,0 0 0,1 0 0,-1 0 0,0-1 0,0 1 0,1 0 0,-1 0 0,0-1 0,1 1 0,-1-1 0,0 1 0,1-1 0,-1 1 0,0-1 0,1 1 0,-1-1 0,1 1 0,-1-1 0,1 0 0,-1-1 0,-2-4 0,0-1 0,1 0 0,0 0 0,0 0 0,1 0 0,0 0 0,0-13 0,-2-13 0,2 0 0,1 1 0,9-58 0,-7 85 0,0 16 0,-1 23 0,-1 0 0,-2 1 0,-1-1 0,-10 48 0,-91 326-430,-32 1-301,62-193 506,35-101 267,-179 600-396,192-603 289,5 2 0,4 1 0,6 0 0,5 168 0,28-32 1027,0 8 99,-21-245-1061,3-17 0,6-33 0,-10 34 0,59-348 9,-39 209-182,6-35-353,83-589 216,-92 618 310,-16 140 0,0-1 0,-1 1 0,0-1 0,0 1 0,-1 0 0,-1-9 0,2 16 0,0-1 0,0 1 0,-1 0 0,1-1 0,0 1 0,0 0 0,0-1 0,0 1 0,-1 0 0,1-1 0,0 1 0,0 0 0,-1 0 0,1-1 0,0 1 0,0 0 0,-1 0 0,1 0 0,0-1 0,-1 1 0,1 0 0,0 0 0,-1 0 0,1 0 0,0 0 0,-1 0 0,1-1 0,-1 1 0,1 0 0,0 0 0,-1 0 0,1 0 0,0 1 0,-1-1 0,1 0 0,0 0 0,-1 0 0,1 0 0,-1 0 0,-2 2 0,0 0 0,1 0 0,-1 0 0,0 0 0,1 0 0,0 1 0,-1-1 0,-1 4 0,-65 95 0,-736 1018-1502,636-919 1502,29-45 153,130-143-65,-2-1 0,1-1 0,-2 0 0,1-1 0,-1 0 0,-17 8-1,28-16-81,0 0 0,0 0-1,0 0 1,0 0 0,0 0-1,0-1 1,0 1 0,0-1-1,0 1 1,0-1 0,0 0-1,0 0 1,0 0 0,0 0-1,-1 0 1,1 0 0,0-1-1,0 1 1,0-1 0,0 1-1,0-1 1,0 0 0,0 0-1,0 0 1,1 0-1,-1 0 1,0 0 0,0-1-1,1 1 1,-1-1 0,1 1-1,-1-1 1,-1-2 0,-1-3-11,1-1 1,0 1 0,0-1 0,1 1-1,0-1 1,0 0 0,1 0 0,-1-10-1,-1-30 5,4-70 0,20-134 0,25-84-164,127-648-638,62-410-162,-227 1310 964,-8 84 0,0 0 0,0 0 0,0 0 0,0 0 0,0-1 0,0 1 0,0 0 0,0 0 0,0 0 0,0 0 0,0-1 0,0 1 0,0 0 0,0 0 0,0 0 0,0 0 0,0 0 0,0-1 0,0 1 0,0 0 0,0 0 0,0 0 0,0 0 0,0-1 0,0 1 0,0 0 0,0 0 0,0 0 0,0 0 0,0 0 0,-1-1 0,1 1 0,0 0 0,0 0 0,0 0 0,0 0 0,0 0 0,0 0 0,-1 0 0,1 0 0,0 0 0,0 0 0,0-1 0,0 1 0,0 0 0,-1 0 0,1 0 0,0 0 0,0 0 0,0 0 0,0 0 0,-1 0 0,1 0 0,0 0 0,0 0 0,0 0 0,0 0 0,-1 1 0,1-1 0,0 0 0,0 0 0,0 0 0,0 0 0,0 0 0,-1 0 0,-10 21 0,-30 97 0,37-104 0,-66 191 0,-66 121-53,-45 71-158,-49 65-6,-52 65-602,-342 585-902,-106 197 210,609-1087 923,116-212 574,0 0 1,-1-1-1,0 1 1,-1-2-1,0 1 1,0-1-1,-9 8 1,16-16 13,-1 1 0,1-1 0,-1 0 0,1 0 0,-1 0 0,1 0 0,-1 0 0,1 0 0,-1 0 0,1 0 1,0 0-1,-1-1 0,1 1 0,-1 0 0,1 0 0,-1 0 0,1 0 0,-1-1 0,1 1 0,0 0 0,-1-1 1,1 1-1,-1 0 0,1 0 0,0-1 0,-1 1 0,1-1 0,0 1 0,0 0 0,-1-1 0,1 1 0,0-1 1,0 1-1,0-1 0,-1 1 0,1 0 0,0-1 0,0 1 0,0-1 0,0 1 0,0-1 0,0 1 0,0-1 1,0 1-1,0-1 0,0 0 0,-1-11-1,1 0 1,0 0 0,2-19-1,33-220 1,31-130-37,281-1551-147,-266 1504 184,-4 57 164,-9 74 655,-50 222-506,46-167 1340,-58 230-1174,-7 27-78,-20 77-167,-42 112 0,51-167-233,-94 267 122,-39 68 369,106-276-400,-416 1016-1574,345-872 1376,104-229 106,0 0 0,-1 0 0,-12 14 0,18-24 0,1 0 0,-1-1 0,1 1 0,-1 0 0,1-1 0,-1 1 0,1 0 0,-1-1 0,0 1 0,1-1 0,-1 1 0,0-1 0,1 0 0,-1 1 0,0-1 0,0 1 0,1-1 0,-1 0 0,0 0 0,0 0 0,0 1 0,0-1 0,1 0 0,-1 0 0,0 0 0,0 0 0,0 0 0,0-1 0,1 1 0,-3 0 0,2-2 0,0 1 0,0-1 0,0 1 0,0-1 0,0 1 0,0-1 0,1 0 0,-1 1 0,0-1 0,1 0 0,-1 0 0,1 1 0,0-1 0,0 0 0,0-2 0,-1-51 0,25-127 0,32-86-164,262-864-1374,66 20 2922,-366 1062-1214,27-64-75,-31 93-75,-13 21-17,-1 0 1,0 0-1,0 0 0,1 0 1,-1-1-1,0 1 0,0 0 1,1 0-1,-1 0 0,0 0 1,1 0-1,-1 0 0,0 0 1,0 0-1,1 0 0,-1 0 1,0 0-1,1 0 0,-1 0 1,0 0-1,0 0 0,1 0 1,-1 0-1,0 0 0,0 1 1,1-1-1,-1 0 0,0 0 1,0 0-1,1 0 0,-1 0 1,0 1-1,0-1 0,0 0 1,1 0-1,-1 0 0,0 1 1,0-1-1,0 0 0,0 0 1,1 1-1,-1-1 0,3 9 106,-1 0-1,0 0 0,-1-1 0,1 1 0,-2 0 1,1 11-1,-10 312 589,-28 10-490,14-137 487,12-103-405,-36 474 1362,46-568-1641,1 1-1,0 0 1,0 0 0,1 0-1,1 0 1,3 13 0,-4-20-11,-1 0 1,1 0 0,0-1-1,0 1 1,0 0 0,1-1-1,-1 1 1,0-1-1,1 0 1,-1 1 0,1-1-1,-1 0 1,1 0-1,-1 0 1,1 0 0,0 0-1,0 0 1,-1 0-1,1-1 1,0 1 0,0-1-1,0 1 1,0-1 0,0 0-1,0 1 1,0-1-1,0 0 1,-1 0 0,1-1-1,0 1 1,0 0-1,0-1 1,0 1 0,3-2-1,24-7 165,1-1-1,-2-2 0,1-1 1,-2-1-1,47-32 0,-35 22-79,25-16-69,-20 12-14,0 1-1,2 3 0,50-20 0,-92 43 0,-1-1 0,1 1 0,1 0 0,-1 0 0,0 0 0,0 1 0,0-1 0,0 1 0,0 0 0,1 0 0,-1 1 0,0-1 0,0 1 0,0 0 0,0 0 0,0 0 0,4 2 0,-4-1 0,-1 1 0,0-1 0,1 1 0,-1 0 0,0 0 0,-1 0 0,1 0 0,0 0 0,-1 0 0,0 1 0,1-1 0,-1 1 0,-1 0 0,3 5 0,2 11 0,-2-1 0,0 2 0,0-1 0,-2 0 0,-1 37 0,-2 19 0,-18 114 0,-28 78 0,21-128 0,23-120 0,0-13 0,2 1 0,-1 0 0,1 1 0,0-1 0,1 0 0,0 0 0,0 0 0,1 0 0,3 16 0,-4-22 0,1 0 0,0 0 0,0-1 0,0 1 0,0 0 0,1-1 0,-1 1 0,0-1 0,1 0 0,-1 1 0,0-1 0,1 0 0,0 0 0,-1 0 0,1 0 0,0 0 0,-1 0 0,1-1 0,3 2 0,41 3 0,13-7 0,-1-3 0,0-3 0,71-19 0,-64 13 0,124-12 0,-184 26 0,0-1 0,1 2 0,-1-1 0,1 0 0,-1 1 0,0 0 0,10 3 0,-15-4 0,1 0 0,-1 1 0,1-1 0,-1 0 0,0 0 0,1 1 0,-1-1 0,1 0 0,-1 1 0,0-1 0,1 0 0,-1 1 0,0-1 0,1 0 0,-1 1 0,0-1 0,0 1 0,1-1 0,-1 1 0,0-1 0,0 1 0,0-1 0,0 1 0,1-1 0,-1 1 0,0-1 0,0 1 0,0-1 0,0 1 0,0-1 0,0 1 0,-1-1 0,1 1 0,0-1 0,0 1 0,0-1 0,0 1 0,0-1 0,-1 0 0,1 1 0,0-1 0,0 1 0,-1-1 0,1 1 0,0-1 0,-1 0 0,1 1 0,-1-1 0,1 0 0,0 1 0,-1-1 0,1 0 0,-1 0 0,1 1 0,-1-1 0,-29 18 0,-14 2 0,-63 19 0,-4 1 0,98-31 0,22-5 0,33-2 0,577-31-616,-501 21 458,1044-104 3,-1140 109 155,-15 3 0,-1 0 0,0 0 0,0-1 0,1 0 0,-1-1 0,0 1 0,0-1 0,0 0 0,10-6 0,-19 5 0,-11 0 0,-88-5 395,-112 7 1,114 2-258,-1735 1-138,1341-30 0,58 1 0,-490 26 0,493 3 0,635-2 0,22-1 0,78-9-164,724-54-2130,28-1-53,-697 52 1803,-63 5-177,53 4 498,-300 5 1048,-112 2 278,60-3-1106,-463 21 1455,-183 6 194,-250 1-1791,-609 7-167,1401-36 413,-182 3 747,202 2-500,-108 20 1,188-23-341,1 0 0,0 1 0,0 0 0,0 0 1,0 1-1,1-1 0,-1 2 0,1-1 0,-11 8 0,17-11-8,0 1 0,1-1 0,-1 1 0,1-1 0,-1 1 0,1 0 0,-1-1 0,1 1 0,0-1 0,-1 1 0,1 0 0,0 0 0,-1-1 0,1 1 0,0 0 0,0-1 0,0 1 0,-1 0 0,1 0 0,0-1 0,0 1 0,0 0 0,0 0 0,0-1 0,1 1 0,-1 0 0,0-1 0,0 1 0,0 0 0,1 0 0,-1-1 0,0 1 0,1 0 0,0 0 0,1 2 0,0-1 0,0 0 0,0 1 0,1-1 0,-1 0 0,1 0 0,5 2 0,17 8 0,1-1 0,0-1 0,1-1 0,-1-2 0,29 5 0,699 92 0,-499-77 0,97 5 0,-200-20 0,-142-10 0,-20-1 0,-31 1 0,-267-4 0,269 1 0,40 1 0,-1 0 0,0-1 0,0 1 0,0 0 0,0 0 0,0 0 0,0 0 0,0 0 0,0 0 0,0 0 0,0 0 0,0-1 0,0 1 0,0 0 0,0 0 0,0 0 0,0 0 0,0 0 0,0 0 0,0 0 0,0 0 0,0-1 0,0 1 0,0 0 0,-1 0 0,1 0 0,0 0 0,0 0 0,0 0 0,0 0 0,0 0 0,0 0 0,0 0 0,0-1 0,0 1 0,0 0 0,-1 0 0,60-9 0,-35 5 0,877-101 0,-180 92 0,-708 13 0,0 0 0,0 0 0,14-3 0,-27 3 0,1 0 0,-1 0 0,0 0 0,1 0 0,-1 0 0,0 0 0,0 0 0,1 0 0,-1 0 0,0 0 0,0 0 0,1 0 0,-1 0 0,0 0 0,1 0 0,-1 0 0,0-1 0,0 1 0,1 0 0,-1 0 0,0 0 0,0 0 0,0 0 0,1-1 0,-1 1 0,0 0 0,0 0 0,0 0 0,0-1 0,1 1 0,-1 0 0,0 0 0,0-1 0,0 1 0,0 0 0,0 0 0,0-1 0,1 1 0,-13-5 0,-25-1 0,-191-34 0,74 10 0,-1012-146 0,535 84 0,273 2 0,133 27 0,198 57 0,-41-11 0,64 15 0,-1 1 0,1-1 0,-1 0 0,1 0 0,0-1 0,0 1 0,0-1 0,0 0 0,1 0 0,-1-1 0,-3-3 0,6 6 0,0 0 0,0 0 0,1-1 0,-1 1 0,0 0 0,1 0 0,-1-1 0,1 1 0,-1 0 0,1 0 0,0-1 0,0 1 0,0 0 0,-1-1 0,1 1 0,0 0 0,1-1 0,-1 1 0,0 0 0,0-1 0,0 1 0,1 0 0,-1-1 0,1 1 0,-1 0 0,1 0 0,-1-1 0,1 1 0,0 0 0,0 0 0,0 0 0,-1 0 0,1 0 0,0 0 0,0 0 0,0 0 0,2 0 0,3-4 0,0 1 0,1 0 0,0 0 0,0 0 0,13-4 0,50-13 0,1 2 0,0 4 0,76-7 0,-112 17 0,345-36-402,500 9-1,-849 33 403,-27-1 0,-7 0 0,-45-3 0,-1064-16-532,829 19 467,-170-1 65,1910 2 1402,-1687-2-1494,-548 6-1006,4 42 293,560-17 805,166-27 0,47-3 2,1 0 0,-1 0 0,1 0 0,0 0-1,-1 0 1,1 0 0,-1 0 0,1 0 0,0 0 0,-1 0 0,1 0 0,-1-1 0,1 1-1,0 0 1,-1 0 0,1 0 0,0 0 0,-1-1 0,1 1 0,0 0 0,-1 0 0,1 0-1,0-1 1,-1 1 0,1 0 0,0-1 0,0 1 0,-1 0 0,1-1 0,0 1 0,0 0-1,0-1 1,-1 1 0,1-1 0,0 1 0,0 0 0,0-1 0,10-13 192,22-8 441,-6 7-513,-1 0-1,0-2 1,-2-1-1,0-1 1,-1-1 0,-1-1-1,0-1 1,21-30-1,2-7-121,53-82 0,-96 141 0,-1-1 0,1 1 0,-1-1 0,0 0 0,1 1 0,-1-1 0,0 0 0,1 1 0,-1-1 0,0 0 0,0 1 0,0-1 0,0 0 0,0 0 0,0 1 0,1-1 0,-2 0 0,1 1 0,0-1 0,0-1 0,-11-1 0,-26 15 0,32-10 0,-56 21 0,-124 54 0,168-66 0,16-11 0,1 0 0,0 0 0,0 0 0,0 0 0,0 1 0,0-1 0,0 0 0,0 0 0,0 0 0,0 0 0,0 0 0,0 1 0,0-1 0,0 0 0,0 0 0,0 0 0,0 0 0,0 0 0,0 0 0,0 1 0,0-1 0,0 0 0,0 0 0,0 0 0,0 0 0,0 0 0,0 0 0,0 1 0,0-1 0,1 0 0,-1 0 0,0 0 0,0 0 0,0 0 0,0 0 0,0 0 0,0 0 0,0 0 0,0 1 0,1-1 0,-1 0 0,0 0 0,0 0 0,0 0 0,0 0 0,0 0 0,0 0 0,1 0 0,-1 0 0,0 0 0,0 0 0,0 0 0,0 0 0,0 0 0,1 0 0,33-2 0,224-31 0,-62 10 0,116-24 0,270-34 0,-485 71 0,349-41 0,-5-31 0,-422 77 0,1-1 0,-1 0 0,0-2 0,-1 0 0,21-13 0,-31 16 0,0 0 0,0-1 0,-1 0 0,0-1 0,0 1 0,0-1 0,-1-1 0,0 1 0,0-1 0,-1 0 0,0 0 0,7-16 0,-4 2 0,2 0 0,1 1 0,0 0 0,2 0 0,0 2 0,1-1 0,1 2 0,1 0 0,27-24 0,23-12 0,3 3 0,2 3 0,2 4 0,101-46 0,-145 79 0,1 1 0,0 1 0,1 2 0,-1 1 0,1 1 0,0 2 0,1 1 0,58 4 0,-81-1 0,0 0 0,1 1 0,-1 0 0,0 0 0,-1 1 0,1 0 0,16 8 0,-21-9 0,-1 0 0,0 0 0,0 0 0,1 1 0,-1-1 0,-1 1 0,1 0 0,0 0 0,-1 0 0,1 0 0,-1 0 0,0 0 0,0 0 0,0 1 0,-1-1 0,1 1 0,-1 0 0,0-1 0,0 1 0,0 0 0,1 5 0,-3-5 0,1 0 0,-1-1 0,0 1 0,0 0 0,0 0 0,0-1 0,-1 1 0,1 0 0,-1-1 0,0 0 0,0 1 0,0-1 0,-1 0 0,1 0 0,-1 0 0,1 0 0,-1-1 0,0 1 0,0-1 0,0 0 0,-1 1 0,-6 2 0,-9 6 0,-1-1 0,-35 12 0,55-22 0,-198 60 0,-10 5 0,-15 29 0,183-73 0,0 1 0,2 2 0,-48 40 0,6-2 0,79-62 0,1 0 0,0 0 0,0 0 0,0 0 0,-1 0 0,1 0 0,0 0 0,0 1 0,0-1 0,0 0 0,-1 0 0,1 0 0,0 0 0,0 0 0,0 0 0,0 1 0,-1-1 0,1 0 0,0 0 0,0 0 0,0 0 0,0 1 0,0-1 0,0 0 0,0 0 0,0 0 0,-1 1 0,1-1 0,0 0 0,0 0 0,0 0 0,0 1 0,0-1 0,0 0 0,0 0 0,0 0 0,0 1 0,0-1 0,0 0 0,1 0 0,-1 0 0,0 1 0,0-1 0,0 0 0,0 0 0,0 0 0,0 0 0,0 1 0,0-1 0,1 0 0,-1 0 0,0 0 0,0 0 0,0 1 0,0-1 0,0 0 0,1 0 0,-1 0 0,0 0 0,0 0 0,0 0 0,1 0 0,-1 0 0,0 0 0,0 0 0,0 0 0,1 0 0,-1 1 0,19 0 0,-16-1 0,87 0 0,102-12 0,-144 5 0,0-1 0,0-2 0,78-28 0,-91 20 0,-35 17 0,1 1 0,-1 0 0,0-1 0,1 1 0,-1 0 0,1-1 0,-1 1 0,0-1 0,1 1 0,-1 0 0,0-1 0,1 1 0,-1-1 0,0 1 0,0-1 0,0 1 0,0-1 0,1 1 0,-1-1 0,0 0 0,0 1 0,0-1 0,0 0 0,-1 0 0,1 1 0,0-1 0,-1 0 0,0 0 0,1 1 0,-1-1 0,1 0 0,-1 1 0,0-1 0,0 1 0,1-1 0,-1 1 0,0-1 0,0 1 0,0 0 0,1-1 0,-1 1 0,0 0 0,-1-1 0,-24-5 0,0 1 0,-1 2 0,1 0 0,-31 2 0,25-1 0,-1151 25-513,8 105 0,492-7 513,616-107 0,66-14 0,0 0 0,-1 0 0,1 0 0,0 0 0,0 1 0,0-1 0,0 0 0,-1 1 0,1-1 0,0 0 0,0 1 0,0 0 0,0-1 0,0 1 0,0 0 0,0-1 0,-1 2 0,27 2 0,40-4 220,101-12 0,72-24 340,-189 28-534,433-63-26,276-50 0,-692 108 0,-57 14 0,-17 6 0,-29 13 0,-485 209-473,-14-20-70,488-191 535,-23 9 4,-573 210 0,562-211 4,78-25 0,1 0 0,-1 0 0,0 0 0,1-1 0,-1 0 0,1 0 0,-1 0 0,-5 0 0,8-1 0,1 1 0,0 0 0,0 0 0,-1 0 0,1 0 0,0 0 0,-1 0 0,1 0 0,0-1 0,0 1 0,-1 0 0,1 0 0,0 0 0,0 0 0,0-1 0,-1 1 0,1 0 0,0 0 0,0-1 0,0 1 0,0 0 0,-1 0 0,1-1 0,0 1 0,0 0 0,0-1 0,0 1 0,0 0 0,0 0 0,0-1 0,0 1 0,0 0 0,0-1 0,0 1 0,0 0 0,0 0 0,0-1 0,0 1 0,0 0 0,0-1 0,0 1 0,0 0 0,1 0 0,-1-1 0,0 1 0,0 0 0,0 0 0,0-1 0,1 1 0,-1 0 0,0 0 0,0-1 0,0 1 0,1 0 0,14-14 0,-13 12 0,41-33 120,-3 4 184,-1-2 0,38-43 0,-72 70-304,0 1 0,1 0 0,0 1 0,0-1 0,0 1 0,0 0 0,1 1 0,-1-1 0,1 1 0,0 1 0,0-1 0,13-2 0,4 1 0,0 1 0,38 0 0,-12 1 0,19-3 0,150-14 0,-183 13 0,0 2 0,1 2 0,-1 2 0,1 1 0,0 1 0,69 15 0,-27 4 0,128 53 0,67 51 0,-267-121 0,113 61 0,-79-41 0,1-1 0,68 25 0,-80-41 0,1 0 0,0-2 0,0-2 0,0 0 0,1-3 0,45-3 0,-37 1 0,1 1 0,-1 2 0,47 8 0,78 30 0,-111-24 0,2-2 0,0-2 0,74 3 0,119-15 0,-101 0 0,-237-2 0,-158-25 0,-85-40 0,206 40 0,-40-11 0,-85-16 0,191 45 0,0 3 0,-77 0 0,79 9 0,1 3 0,-1 2 0,-80 20 0,42-2 0,-328 85 0,382-98 0,-11 3 0,-85 15 0,118-28 0,-1-1 0,1 0 0,0-1 0,0-2 0,0 0 0,0-1 0,-38-10 0,-257-105 0,185 66 0,109 44 0,-47-21 0,62 26 0,0 0 0,0-1 0,0 1 0,1-1 0,-1-1 0,1 1 0,-8-9 0,13 12 0,-1 0 0,0 0 0,0 0 0,0 0 0,0 0 0,1 0 0,-1-1 0,1 1 0,-1 0 0,1 0 0,-1-1 0,1 1 0,0 0 0,-1-1 0,1 1 0,0 0 0,0-1 0,0 1 0,0 0 0,0-1 0,1 1 0,-1 0 0,0-1 0,1 1 0,-1 0 0,0 0 0,1-1 0,0 1 0,0-2 0,3-1 0,-1 0 0,1 0 0,0 0 0,0 0 0,0 1 0,7-5 0,212-124 0,-70 45 0,222-162 0,-292 192 0,-49 37 0,1 2 0,1 1 0,41-14 0,-4 1 0,256-125 0,-82 36 0,-102 53 0,576-289 0,-653 316 0,198-118 0,-248 141 0,-22 12 0,-15 3 0,-20 8 0,0 1 0,1 2 0,-40 15 0,66-21 0,-1326 538-681,1131-443 681,201-96 0,0 0 0,-1 0 0,0-1 0,-11 3 0,17-5 0,1 0 0,0 0 0,-1 0 0,1 0 0,0 0 0,0 0 0,-1 0 0,1 0 0,0 0 0,-1 0 0,1 0 0,0 0 0,0 0 0,-1 0 0,1-1 0,0 1 0,0 0 0,-1 0 0,1 0 0,0-1 0,0 1 0,-1 0 0,1 0 0,0 0 0,0-1 0,0 1 0,0 0 0,-1 0 0,1-1 0,0 1 0,0 0 0,0-1 0,0 1 0,0 0 0,0 0 0,0-1 0,0 1 0,0 0 0,0-1 0,0 1 0,0 0 0,0-1 0,0 1 0,0 0 0,0 0 0,0-1 0,0 1 0,0 0 0,0-1 0,0 1 0,1 0 0,-1 0 0,0-1 0,0 1 0,0 0 0,1 0 0,-1 0 0,0-1 0,1 1 0,5-9-1,0 1 0,1 0 0,0 0 0,16-14 0,-3 4 119,-2 1 24,-1-1 0,-1-1 0,19-27 0,-34 44-142,1 0 0,-1 1 0,0-1 0,0 0 0,0 0 0,0 0 0,0 0 0,0 0 0,0 0 0,-1 0 0,1 0 0,-1-1 0,0 1 0,1 0 0,-1 0 0,0 0 0,0-1 0,0 1 0,-1 0 0,1 0 0,0 0 0,-1 0 0,0-1 0,1 1 0,-1 0 0,0 0 0,0 0 0,0 0 0,0 1 0,-1-1 0,1 0 0,0 0 0,-1 1 0,-1-3 0,-5-1 0,1 0 0,-1 1 0,0 0 0,0 1 0,-1-1 0,1 1 0,-1 1 0,-9-2 0,-370-65 10,230 45-141,-533-100-268,26 4 193,634 115 206,14 4 0,1-2 0,0 0 0,0-1 0,0 0 0,-24-11 0,39 15 0,0-1 0,0 1 0,0 0 0,0-1 0,0 1 0,0-1 0,0 0 0,0 1 0,0-1 0,1 0 0,-1 0 0,0 1 0,0-1 0,1 0 0,-1 0 0,0 0 0,1 0 0,-1 0 0,1 0 0,-1 0 0,1 0 0,-1 0 0,1 0 0,0 0 0,-1 0 0,1-1 0,0 1 0,0 0 0,0 0 0,0 0 0,0-2 0,2 1 0,-1 0 0,0-1 0,1 1 0,-1 0 0,1 0 0,0 0 0,0 0 0,0 1 0,0-1 0,0 0 0,0 1 0,0-1 0,1 1 0,4-2 0,28-12 0,0 2 0,1 2 0,1 1 0,40-6 0,-36 8 0,277-50-600,357-18 0,332 31-938,-989 44 1527,1266-12-967,-1244 14 1698,-33 3-131,-13 0-275,-20 5 251,-60 12 695,-67 20-305,7 11-897,-139 41-66,-247 22 8,18-6 0,498-105 0,0 1 0,-28 13 0,43-18 0,0 0 0,0 1 0,0-1 0,0 1 0,0-1 0,1 1 0,-1 0 0,0-1 0,0 1 0,0 0 0,1-1 0,-1 1 0,0 0 0,1 0 0,-1 0 0,1 0 0,-1 0 0,1 0 0,-1 1 0,1-1 0,0-1 0,0 1 0,0 0 0,1-1 0,-1 1 0,0-1 0,0 1 0,1-1 0,-1 1 0,0-1 0,1 1 0,-1-1 0,1 1 0,-1-1 0,0 1 0,1-1 0,-1 0 0,1 1 0,0-1 0,-1 0 0,1 1 0,-1-1 0,2 1 0,5 1 0,1 1 0,0-1 0,0 0 0,10 1 0,97 10-9,192-5 1,-191-8-139,1399-20-859,-1469 18 1006,132-10 0,-149 8 0,0-1 0,0-1 0,49-18 0,-56 12-5,-22 12 9,1 0 1,-1-1-1,0 1 1,0 0-1,0 0 1,0 0-1,1-1 1,-1 1-1,0 0 1,0 0-1,0 0 1,0-1-1,0 1 1,0 0-1,0 0 1,0-1 0,0 1-1,0 0 1,0 0-1,0-1 1,0 1-1,0 0 1,0 0-1,0-1 1,0 1-1,0 0 1,0 0-1,0-1 1,0 1-1,0 0 1,-1 0-1,1 0 1,0-1-1,0 1 1,0 0-1,0 0 1,0 0 0,-1-1-1,1 1 1,0 0-1,0 0 1,-1 0-1,-3-2 79,-1 0 0,0 0-1,1 1 1,-1 0 0,0 0-1,0 0 1,-9 0 0,-492-8 230,276 10-471,-1414-24-1121,1596 22 1279,20 2 0,0-2 0,0-1 0,-40-8 0,56 4 0,12 5 0,0 1 0,0 0 0,0-1 0,0 1 0,0 0 0,0 0 0,0-1 0,0 1 0,0 0 0,0 0 0,0-1 0,0 1 0,0 0 0,0-1 0,0 1 0,0 0 0,0 0 0,0-1 0,0 1 0,0 0 0,0 0 0,1-1 0,-1 1 0,0 0 0,0 0 0,0 0 0,0-1 0,1 1 0,-1 0 0,0 0 0,0 0 0,1-1 0,8-4 0,0-1 0,1 2 0,0-1 0,0 1 0,0 1 0,1 0 0,-1 0 0,17-2 0,11-3 0,950-185 796,-840 169-757,149-41-39,-248 51 0,-2-3 0,0-1 0,87-50 0,-112 54 25,0-2-1,-1 0 1,-1-1 0,-1-2-1,23-26 1,74-111 258,-76 98-195,49-55 1,-33 59-89,1 3 0,121-84 0,8-4 0,-167 119 0,-1 0 0,-1-1 0,0 0 0,-2-2 0,25-47 0,-18 33 0,242-456 0,-212 377 0,-5-3 0,53-203 0,21-252 0,-101 461 0,6-127 0,-25 236 0,-2-38 0,1 42 0,0-1 0,0 1 0,0-1 0,0 1 0,0-1 0,0 1 0,0-1 0,0 1 0,0-1 0,0 1 0,0-1 0,0 1 0,0-1 0,-1 1 0,1-1 0,0 1 0,0-1 0,-1 1 0,1 0 0,0-1 0,0 1 0,-1-1 0,1 1 0,0 0 0,-1-1 0,1 1 0,-1 0 0,1-1 0,-1 1 0,1 0 0,0 0 0,-1-1 0,1 1 0,-1 0 0,1 0 0,-1 0 0,1 0 0,-1 0 0,1 0 0,-1 0 0,1 0 0,-1 0 0,1 0 0,-1 0 0,1 0 0,-1 0 0,1 0 0,-1 0 0,1 0 0,-1 0 0,1 1 0,-1-1 0,1 0 0,-1 0 0,1 1 0,0-1 0,-1 0 0,1 1 0,-1-1 0,1 0 0,0 1 0,-1-1 0,1 0 0,-1 2 0,-5 4 0,0 1 0,1 0 0,-1 1 0,1-1 0,1 1 0,-1 0 0,1 0 0,1 0 0,-6 18 0,0 10 0,-6 40 0,13-64 0,-36 386 0,34 10 0,4-297 0,4 457-203,-3 371-232,-4-858 594,-14 94 1,9-130-80,-2 0 0,-2-1-1,-26 65 1,37-105-80,0-1 0,-1 1 0,0 0 0,0-1 0,0 1 0,-1-1 0,1 0 0,-1 0 0,-3 4 0,5-7 0,0 1 0,0-1 0,0 1 0,0-1 0,0 1 0,0-1 0,-1 0 0,1 0 0,0 0 0,0 1 0,0-1 0,0 0 0,0 0 0,-1-1 0,1 1 0,0 0 0,0 0 0,0-1 0,0 1 0,0 0 0,0-1 0,0 1 0,0-1 0,0 1 0,0-1 0,0 0 0,0 1 0,0-1 0,0 0 0,0 0 0,0 0 0,1 1 0,-1-1 0,0 0 0,1 0 0,-2-2 0,-12-16 0,1-1 0,0-1 0,2 1 0,0-2 0,1 0 0,-11-38 0,-28-148 0,-67-661 0,110 818 0,-1-23 0,-19-73 0,17 123 0,8 24 0,1 0 0,0-1 0,0 1 0,0 0 0,0 0 0,-1 0 0,1 0 0,0 0 0,0-1 0,0 1 0,-1 0 0,1 0 0,0 0 0,0 0 0,-1 0 0,1 0 0,0 0 0,0 0 0,0 0 0,-1 0 0,1 0 0,0 0 0,0 0 0,-1 0 0,1 0 0,0 0 0,0 0 0,-1 0 0,1 0 0,0 0 0,0 0 0,0 0 0,-1 1 0,1-1 0,0 0 0,0 0 0,0 0 0,-1 0 0,1 1 0,0-1 0,0 0 0,0 0 0,0 0 0,-1 1 0,-3 6 0,1-1 0,0 1 0,0 1 0,-3 10 0,5-16 0,-75 271 0,58-201 0,-178 815-823,79 16-145,99-418 487,20-443 460,0-36 7,1-8 8,13-64 210,105-756 324,23-115-179,-137 903-349,-2 5 0,1 0 0,1 1 0,2 0 0,17-41 0,-25 67 0,1 0 0,-1 0 0,0 0 0,0 1 0,1-1 0,-1 0 0,1 0 0,0 1 0,-1-1 0,4-1 0,-5 3 0,1-1 0,-1 1 0,1 0 0,0 0 0,-1-1 0,1 1 0,0 0 0,0 0 0,-1 0 0,1 0 0,0 0 0,-1 0 0,1 0 0,0 0 0,-1 0 0,1 0 0,0 0 0,0 0 0,-1 1 0,1-1 0,0 0 0,0 1 0,3 2 0,-1 0 0,0 0 0,0 0 0,0 1 0,0-1 0,-1 1 0,1-1 0,-1 1 0,3 6 0,16 38 0,-1 0 0,21 82 0,-34-106 0,63 220 279,52 343 1,-63-56-168,-45-657-112,-10 87 112,3 0 0,1 0 1,1 1-1,18-42 0,-12 52-112,-14 27 0,-1 1 0,0 0 0,0 0 0,0-1 0,0 1 0,1 0 0,-1 0 0,0 0 0,0-1 0,0 1 0,1 0 0,-1 0 0,0 0 0,0 0 0,1 0 0,-1 0 0,0-1 0,0 1 0,1 0 0,-1 0 0,0 0 0,0 0 0,1 0 0,-1 0 0,0 0 0,0 0 0,1 0 0,-1 0 0,0 0 0,0 0 0,1 0 0,-1 0 0,0 0 0,0 1 0,1-1 0,-1 0 0,0 0 0,0 0 0,1 0 0,-1 0 0,0 1 0,0-1 0,0 0 0,1 0 0,-1 0 0,0 1 0,0-1 0,0 0 0,0 0 0,0 0 0,1 1 0,-1-1 0,0 0 0,0 1 0,3 7 0,-1 1 0,0 0 0,0-1 0,-1 1 0,0 0 0,-1 0 0,0 13 0,0 3 0,0-25 0,-2 495 0,-2-457 0,-2-1 0,-1-1 0,-2 1 0,-15 37 0,-62 131 0,81-194 0,-1 0 0,0 0 0,-8 10 0,14-20 0,-1 0 0,1 0 0,-1-1 0,1 1 0,-1 0 0,0-1 0,1 1 0,-1-1 0,0 1 0,1-1 0,-1 1 0,0-1 0,0 1 0,1-1 0,-1 0 0,0 1 0,0-1 0,0 0 0,1 0 0,-1 1 0,-2-1 0,2 0 0,1-1 0,-1 1 0,0-1 0,1 1 0,-1 0 0,0-1 0,1 1 0,-1-1 0,1 1 0,-1-1 0,1 0 0,-1 1 0,1-1 0,-1 1 0,1-1 0,0 0 0,-1 0 0,1 1 0,-1-2 0,-9-48 0,10 50 0,-30-444-18,26 322-128,-11-305-210,-8-177-245,-29 3 298,-169-787 303,118 948-206,67 319 104,-78-180-1,110 292 107,-10-22 234,-1 0 1,-1 1-1,-33-44 0,45 67-196,-2 0 0,1 1 0,-1 0-1,0 1 1,0-1 0,0 1 0,-1 0 0,0 1-1,0-1 1,0 2 0,0-1 0,-1 1 0,1 0 0,-1 0-1,0 1 1,0 0 0,0 0 0,0 1 0,0 0-1,-13 0 1,5 3-42,-1 0 0,1 1 0,0 1 0,0 1 0,0 0 0,1 0 0,-1 2 0,1 0 0,1 1 0,-1 0 0,2 1 0,-1 1 0,1 0 0,0 1 0,-16 19 0,-2 4 0,3 1 0,0 2 0,3 1 0,-30 57 0,17-19 0,3 2 0,3 2 0,4 0 0,-32 149 0,47-157 0,3 0 0,4 0 0,2 0 0,3 1 0,19 141 0,-16-195 0,1-1 0,1 0 0,0 0 0,1-1 0,2 1 0,12 25 0,-18-41 0,0 1 0,1-1 0,-1 0 0,1 0 0,0 0 0,0 0 0,0 0 0,0 0 0,0 0 0,0-1 0,0 1 0,0-1 0,1 1 0,-1-1 0,1 0 0,-1 0 0,1 0 0,-1 0 0,1-1 0,-1 1 0,1-1 0,0 1 0,-1-1 0,1 0 0,0 0 0,0 0 0,-1 0 0,1-1 0,0 1 0,-1-1 0,1 0 0,4-1 0,6-4 0,-1 0 0,1-1 0,-2 0 0,1-1 0,15-13 0,28-28-51,-2-1-1,-2-3 1,-3-2-1,57-84 1,148-263-443,-232 367 452,273-479-117,-238 417 159,-54 95 0,-1-1 0,0 1 0,1 0 0,0-1 0,-1 1 0,1 0 0,0 0 0,0 0 0,0 0 0,0 1 0,1-1 0,-1 0 0,0 1 0,5-2 0,-6 3 0,-1 0 0,1 0 0,-1 0 0,0 0 0,1 0 0,-1 0 0,1 0 0,-1 1 0,1-1 0,-1 0 0,0 0 0,1 1 0,-1-1 0,0 0 0,1 1 0,-1-1 0,0 0 0,1 1 0,-1-1 0,0 0 0,1 1 0,-1-1 0,0 1 0,0-1 0,0 0 0,0 1 0,1-1 0,-1 1 0,4 28 0,-7 15 0,-2 1 0,-1-1 0,-3-1 0,-15 50 0,-286 808 14,247-743-14,-8-3 0,-165 268 0,218-404-7,17-19 12,1 1-1,0-1 1,0 0 0,-1 0-1,1 0 1,0 0 0,-1 0 0,1 0-1,0 0 1,-1 0 0,1 0 0,0 0-1,0 0 1,-1 0 0,1 0 0,0 0-1,-1 0 1,1 0 0,0 0-1,-1-1 1,1 1 0,0 0 0,0 0-1,-1 0 1,1 0 0,0-1 0,0 1-1,-1 0 1,1 0 0,0 0 0,0-1-1,0 1 1,-1 0 0,1 0-1,0-1 1,0 1 0,0 0 0,0-1-1,-2-5 97,1 0 0,-1-1 0,1 1-1,1 0 1,0-12 0,3-372 94,4 276-214,31-160-1,-22 204 20,-8 52 0,-4 15 0,-5 36 0,-5 6 0,-3 0 0,-1-1 0,-27 69 0,-65 110 0,102-217 0,-460 801-1109,199-367 659,244-404 448,-239 428-225,217-385 227,25-56 0,13-17 0,1 0 0,0 0 0,0 0 0,0 0 0,-1 0 0,1 0 0,0 0 0,0 0 0,0 0 0,-1 0 0,1 0 0,0 0 0,0 0 0,0 0 0,-1 0 0,1 0 0,0 0 0,0 0 0,0-1 0,0 1 0,-1 0 0,1 0 0,0 0 0,0 0 0,0 0 0,0 0 0,0-1 0,0 1 0,-1 0 0,1 0 0,0 0 0,0 0 0,0-1 0,0 1 0,0 0 0,0 0 0,0 0 0,0-1 0,0 1 0,0 0 0,0 0 0,0 0 0,0-1 0,0 1 0,0 0 0,0 0 0,0-1 0,2-42 0,56-259 635,22-5 153,-54 210-778,1-7-249,64-225-56,19 14 295,-99 288 0,19-33 0,-13 39 0,-17 20 0,1 1 0,-1 0 0,0 0 0,0 0 0,1-1 0,-1 1 0,0 0 0,1 0 0,-1 0 0,0 0 0,0-1 0,1 1 0,-1 0 0,0 0 0,1 0 0,-1 0 0,0 0 0,1 0 0,-1 0 0,0 0 0,1 0 0,-1 0 0,0 0 0,1 0 0,-1 0 0,0 0 0,1 0 0,-1 0 0,0 1 0,1-1 0,-1 0 0,0 0 0,1 1 0,0 1 0,1 1 0,-1 0 0,0 0 0,0 0 0,-1 0 0,1 0 0,0 0 0,-1 0 0,0 0 0,0 0 0,0 5 0,-2 64 164,-22 132 0,11-111 249,6-40-279,-15 138-120,21-176-14,0-1 0,1 0 0,3 20 0,-3-33 0,0 0 0,0 0 0,0 0 0,0 0 0,0 0 0,0 0 0,0 0 0,1 0 0,-1 0 0,0 0 0,1 0 0,-1 0 0,1 0 0,-1 0 0,1 0 0,-1 0 0,1 0 0,0-1 0,-1 1 0,1 0 0,0 0 0,0-1 0,0 1 0,0 0 0,-1-1 0,1 1 0,0-1 0,0 1 0,0-1 0,0 0 0,0 1 0,0-1 0,0 0 0,1 1 0,-1-1 0,0 0 0,2 0 0,1-1 0,0-1 0,0 0 0,0 1 0,0-1 0,0 0 0,-1-1 0,1 1 0,4-4 0,30-27 0,-1-1 0,-2-2 0,44-58 0,-33 37 0,112-131 0,-147 174 0,1 1 0,19-15 0,-30 27 0,0 0 0,0 0 0,0 0 0,0 0 0,0 0 0,0 0 0,0 1 0,0-1 0,0 0 0,0 1 0,1-1 0,-1 1 0,0-1 0,1 1 0,-1 0 0,0 0 0,1-1 0,-1 1 0,0 0 0,1 0 0,-1 0 0,0 0 0,1 1 0,-1-1 0,0 0 0,1 0 0,-1 1 0,0-1 0,3 2 0,-3 0 0,1 0 0,0 1 0,0-1 0,-1 1 0,1-1 0,-1 1 0,0 0 0,0 0 0,0-1 0,0 1 0,0 0 0,-1 0 0,1 4 0,4 40 0,-2 1 0,-2 0 0,-9 80 0,2-47 0,-1 18 0,2-39 0,4 117 0,0-176 0,1 1 0,0-1 0,0 0 0,0 0 0,0 1 0,0-1 0,1 0 0,-1 1 0,0-1 0,0 0 0,1 0 0,-1 1 0,1-1 0,-1 0 0,1 0 0,0 0 0,-1 0 0,1 1 0,0-1 0,0 0 0,0 0 0,-1-1 0,1 1 0,2 1 0,-2-2 0,1-1 0,-1 0 0,1 1 0,-1-1 0,1 0 0,-1 0 0,0 0 0,0 0 0,1 0 0,-1 0 0,0-1 0,0 1 0,0 0 0,0-1 0,0 1 0,-1 0 0,1-1 0,0 1 0,0-3 0,17-34 0,-2-2 0,-1 0 0,-2-1 0,11-62 0,-12 53 0,36-181 0,-38 162 0,-10 68 0,0 1 0,0-1 0,0 1 0,1-1 0,-1 1 0,0-1 0,0 1 0,0-1 0,0 0 0,0 1 0,0-1 0,0 1 0,0-1 0,-1 1 0,1-1 0,0 1 0,0-1 0,0 1 0,-1-1 0,1 1 0,0-1 0,0 1 0,-1-1 0,1 1 0,0-1 0,-1 1 0,1 0 0,-1-1 0,1 1 0,0-1 0,-1 1 0,1 0 0,-1 0 0,1-1 0,-1 1 0,1 0 0,-1 0 0,1-1 0,-1 1 0,0 0 0,1 0 0,-1 0 0,1 0 0,-1 0 0,1 0 0,-1 0 0,1 0 0,-1 0 0,0 0 0,1 0 0,-1 0 0,1 1 0,-1-1 0,-7 5 0,-1 0 0,2 0 0,-1 1 0,1 0 0,-9 8 0,-348 371 0,182-183 0,169-187 0,-1-2 0,-24 20 0,37-32 0,-1 0 0,1 0 0,0 0 0,0 0 0,0 0 0,-1 0 0,1-1 0,0 1 0,-1 0 0,1-1 0,0 1 0,-1-1 0,1 1 0,-1-1 0,1 0 0,-1 0 0,1 0 0,-1 0 0,1 0 0,-1 0 0,1 0 0,-1 0 0,1 0 0,-1-1 0,1 1 0,0-1 0,-1 1 0,1-1 0,-1 1 0,1-1 0,-2-2 0,0 0 0,0-1 0,1 0 0,0 1 0,0-1 0,0 0 0,0 0 0,0-1 0,1 1 0,0 0 0,-1-5 0,-8-49 0,-5-80 0,10 78 0,-26-313 0,-16-165 0,47 532 0,-4-34 0,-2 0 0,-1 1 0,-14-43 0,20 78 0,-1 1 0,1 0 0,0 0 0,-1 0 0,1 0 0,-1 1 0,0-1 0,0 0 0,0 1 0,0-1 0,-1 1 0,1-1 0,-5-2 0,5 4 0,0 0 0,1 0 0,-1 1 0,-1-1 0,1 0 0,0 1 0,0-1 0,0 1 0,0 0 0,0 0 0,0 0 0,0 0 0,-1 0 0,1 0 0,0 0 0,-3 2 0,-5 1 0,1 1 0,0 1 0,0 0 0,0 0 0,0 1 0,1 0 0,-14 13 0,-67 66 0,4 4 0,-84 116 0,155-188 0,-137 182-289,-217 379 0,333-519 289,32-54 0,9-13 0,21-32 0,687-955-919,-332 481 919,-366 493 0,27-29 0,-42 48 0,1 1 0,-1 0 0,1-1 0,-1 1 0,1 0 0,0 0 0,-1 0 0,1 0 0,0 0 0,0 0 0,3 0 0,-5 1 0,1 0 0,-1 0 0,1 0 0,-1 0 0,1 0 0,-1 0 0,1 0 0,-1 0 0,0 0 0,1 0 0,-1 1 0,1-1 0,-1 0 0,1 0 0,-1 1 0,1-1 0,-1 0 0,0 0 0,1 1 0,-1-1 0,0 0 0,1 1 0,-1-1 0,0 1 0,1-1 0,-1 0 0,0 1 0,0-1 0,1 1 0,0 4 0,0 0 0,0-1 0,0 1 0,-1 0 0,0 0 0,0-1 0,0 1 0,-1 6 0,-8 46 0,-2-1 0,-25 76 0,19-76 0,-318 1335 184,318-1288-194,16-77 10,2-26 0,-1 0 0,0 0 0,0 0 0,0 1 0,0-1 0,0 0 0,0 0 0,0 0 0,0 0 0,0 0 0,0 1 0,0-1 0,1 0 0,-1 0 0,0 0 0,0 0 0,0 0 0,0 0 0,0 0 0,0 0 0,1 1 0,-1-1 0,0 0 0,0 0 0,0 0 0,0 0 0,1 0 0,-1 0 0,0 0 0,0 0 0,0 0 0,0 0 0,0 0 0,1 0 0,-1 0 0,0 0 0,0 0 0,0 0 0,0 0 0,1 0 0,-1-1 0,0 1 0,0 0 0,0 0 0,0 0 0,0 0 0,0 0 0,1 0 0,-1 0 0,0 0 0,0-1 0,0 1 0,0 0 0,0 0 0,0 0 0,0 0 0,1-1 0,22-36 0,-21 34 0,191-407 7,-137 283 150,-22 53 230,-9 23-133,-3-1 0,23-81 0,-43 112-244,-2 21-10,0-1 0,0 1 0,0 0 0,0 0 0,-1 0 1,1 0-1,0-1 0,0 1 0,0 0 0,0 0 0,-1 0 0,1 0 0,0 0 0,0 0 0,0-1 0,-1 1 0,1 0 0,0 0 0,0 0 0,0 0 0,-1 0 1,1 0-1,0 0 0,0 0 0,0 0 0,-1 0 0,1 0 0,0 0 0,0 0 0,-1 0 0,1 0 0,0 0 0,0 0 0,0 1 0,-1-1 0,1 0 0,0 0 1,0 0-1,0 0 0,0 0 0,-1 0 0,1 1 0,-29 26-3,28-26 3,-445 499-95,173-216-378,243-254 473,-37 27 0,62-53 0,-1 0 0,0 0 0,0-1 0,0 0 0,0 0 0,-11 4 0,16-7 0,0 0 0,0 0 0,0 1 0,0-1 0,0 0 0,0 0 0,0 0 0,0 0 0,0 0 0,0 0 0,0-1 0,0 1 0,-1 0 0,1 0 0,0-1 0,0 1 0,1-1 0,-1 1 0,0-1 0,0 1 0,0-1 0,0 0 0,0 1 0,0-1 0,1 0 0,-1 0 0,0 1 0,1-1 0,-1 0 0,0 0 0,1 0 0,-1 0 0,1 0 0,0 0 0,-1 0 0,1 0 0,0 0 0,-1 0 0,1 0 0,0 0 0,0 0 0,0 0 0,0 0 0,0-2 0,0-7 0,0 0 0,1 0 0,0 0 0,1 0 0,4-17 0,22-56 0,-24 70 0,42-106 140,40-132 288,-83 232-428,-3 19 0,0 0 0,0-1 0,0 1 0,0 0 0,0 0 0,0 0 0,0 0 0,0 0 0,0-1 0,0 1 0,0 0 0,0 0 0,0 0 0,0 0 0,0-1 0,-1 1 0,1 0 0,0 0 0,0 0 0,0 0 0,0 0 0,0 0 0,0-1 0,0 1 0,0 0 0,0 0 0,-1 0 0,1 0 0,0 0 0,0 0 0,0 0 0,0 0 0,0 0 0,-1 0 0,1 0 0,0-1 0,0 1 0,0 0 0,0 0 0,0 0 0,-1 0 0,1 0 0,0 0 0,0 0 0,0 0 0,-1 1 0,-23 21 0,-24 37 0,3 1 0,2 2 0,3 2 0,-34 75 0,61-101 0,17-32 0,7-12 0,5-9 0,-1-1 0,0-1 0,-1-1 0,13-20 0,-7 10 0,78-108 0,-6-4 0,116-238 0,-207 375 0,1 0 0,-1 0 0,1-1 0,-1 1 0,1 0 0,-1-1 0,0 0 0,0-6 0,-1 10 0,0 0 0,0 0 0,0 0 0,0-1 0,0 1 0,0 0 0,-1 0 0,1 0 0,0-1 0,0 1 0,0 0 0,0 0 0,-1 0 0,1 0 0,0-1 0,0 1 0,0 0 0,-1 0 0,1 0 0,0 0 0,0 0 0,-1 0 0,1 0 0,0 0 0,0 0 0,0 0 0,-1 0 0,1-1 0,0 1 0,0 1 0,-1-1 0,1 0 0,0 0 0,0 0 0,-1 0 0,1 0 0,0 0 0,0 0 0,-1 0 0,-23 12 0,-135 103 0,100-71 0,-124 96-144,-327 240-532,477-356 676,-52 28 0,81-49 0,0-1 0,-1 0 0,1 0 0,0 0 0,-1-1 0,1 0 0,-1 0 0,1 0 0,-1 0 0,0 0 0,1-1 0,-1 0 0,-9-1 0,13 0 0,-1 1 0,1-1 0,-1 1 0,1-1 0,-1 0 0,1 0 0,0 0 0,0 0 0,-1 0 0,1 0 0,0 0 0,0 0 0,0-1 0,0 1 0,0 0 0,-1-3 0,0 1 0,1-1 0,-1 0 0,1 0 0,0 0 0,0 0 0,1-1 0,-1 1 0,1-5 0,0-16 0,1 1 0,1 0 0,2 0 0,7-28 0,36-107 0,109-252-156,26 8-74,-12 28 260,-137 296 100,-26 57-130,-7 22 0,0 0 0,0 0 0,0 0 0,0 0 0,0 0 0,1-1 0,-1 1 0,0 0 0,0 0 0,0 0 0,0 0 0,0 0 0,0 0 0,0 0 0,0 0 0,0 0 0,0-1 0,0 1 0,0 0 0,0 0 0,0 0 0,0 0 0,0 0 0,0 0 0,0 0 0,0-1 0,0 1 0,0 0 0,0 0 0,0 0 0,0 0 0,0 0 0,0 0 0,0 0 0,0 0 0,0-1 0,0 1 0,0 0 0,0 0 0,0 0 0,0 0 0,-1 0 0,1 0 0,0 0 0,0 0 0,0 0 0,0 0 0,0-1 0,0 1 0,0 0 0,0 0 0,0 0 0,-1 0 0,1 0 0,0 0 0,0 0 0,0 0 0,0 0 0,0 0 0,0 0 0,0 0 0,-1 0 0,-24 29 0,-381 579 24,403-602-24,-564 1078 5,471-851-5,62-144 0,34-88 0,-1 0 0,1 1 0,0-1 0,-1 0 0,1 0 0,-1 1 0,1-1 0,-1 0 0,1 0 0,-1 0 0,0 0 0,0 0 0,0 0 0,1 0 0,-1 0 0,-2 1 0,3-28 0,13-49 421,38-118 1,-23 98-253,269-889-844,-261 885 675,-32 81 0,-4 18 0,0-1 0,0 1 0,0 0 0,0 0 0,0 0 0,0 0 0,0 0 0,0 0 0,-1 0 0,1 0 0,0 0 0,0-1 0,0 1 0,0 0 0,0 0 0,0 0 0,0 0 0,-1 0 0,1 0 0,0 0 0,0 0 0,0 0 0,0 0 0,0 0 0,0 0 0,-1 0 0,1 0 0,0 0 0,0 0 0,0 0 0,0 0 0,0 0 0,0 0 0,-1 0 0,1 0 0,0 0 0,0 1 0,0-1 0,0 0 0,0 0 0,0 0 0,0 0 0,0 0 0,-1 0 0,1 0 0,0 0 0,0 0 0,0 1 0,0-1 0,0 0 0,0 0 0,0 0 0,0 0 0,0 0 0,0 0 0,0 0 0,0 1 0,0-1 0,0 0 0,0 0 0,0 0 0,0 0 0,0 0 0,0 0 0,0 1 0,0-1 0,0 0 0,-18 26 0,0 1 0,-20 43 0,-2 5 0,-334 533-688,184-305 70,-204 312 659,311-495 381,77-112-396,0 0 1,-1-1-1,0 1 0,-11 8 1,17-16-28,1 1 1,-1-1-1,1 1 1,-1-1-1,0 0 1,1 1-1,-1-1 1,1 0-1,-1 1 1,0-1-1,1 0 1,-1 0-1,0 0 1,1 0 0,-1 0-1,0 0 1,1 1-1,-1-1 1,0-1-1,0 1 1,1 0-1,-1 0 1,0 0-1,1 0 1,-1 0-1,1-1 1,-2 1-1,1-2 1,0 0-1,0 1 0,0-1 0,0 1 1,1-1-1,-1 0 0,1 0 0,-1 1 0,1-1 1,0 0-1,0 0 0,-1 1 0,1-1 1,0 0-1,1 0 0,-1-2 0,4-23 1,0 0 0,13-42 0,160-458-260,34 1-112,-59 153 377,-123 299 138,36-96-153,-56 137-10,-11 31 6,-4 7 7,-28 47 212,-202 324 684,85-139-590,-48 73-299,181-284 47,-36 42 0,26-47 104,27-21-144,0 0 1,0 1-1,0-1 0,1 0 0,-1 1 1,0-1-1,0 0 0,0 0 0,0 0 0,0 0 1,0 0-1,1 0 0,-1 0 0,0 0 1,0 0-1,0 0 0,0 0 0,0-1 0,1 1 1,-3-1-1,1-1 1,1 0 0,-1 0 0,1-1 1,0 1-1,0 0 0,0-1 0,0 1 0,0-1 0,0 1 1,0-1-1,1 1 0,-1-1 0,1 0 0,0 1 0,0-1 1,0 1-1,0-1 0,0 0 0,2-4 0,1-24-8,2 1 0,15-51 0,29-69 0,-46 140 0,314-757-806,-191 482 623,-115 257 183,-11 22 0,-24 34 0,5-4 0,-305 371-38,-35 43-43,26 6 36,307-402 45,34-46 0,16-18 0,669-737-941,-485 520 1257,-146 174-225,101-82 0,-155 141-91,36-26 0,-41 30 0,-1 1 0,1-1 0,-1 1 0,1 0 0,0 0 0,0 0 0,0 0 0,-1 1 0,1-1 0,0 1 0,0-1 0,0 1 0,6 1 0,-8-1 6,0 0 1,0 0 0,-1 1 0,1-1 0,0 1 0,0-1-1,0 0 1,0 1 0,0 0 0,-1-1 0,1 1 0,0-1 0,-1 1-1,1 0 1,0 0 0,-1-1 0,1 1 0,-1 0 0,1 0-1,-1 0 1,1 0 0,-1 0 0,0-1 0,1 1 0,-1 0 0,0 0-1,0 0 1,0 0 0,0 0 0,0 0 0,0 0 0,0 0-1,0 0 1,0 0 0,0 1 0,-11 40 501,9-37-425,-16 41 20,-2 0 0,-2-1 0,-1-1 0,-32 42 1,-129 158 139,142-188-243,21-28 0,0 0 0,-2-2 0,-1 0 0,-35 29 0,45-49 0,11-15 0,12-20 0,11-7 0,1 0 0,52-64 0,-24 36 0,205-325 0,-156 232 0,-89 143 0,6-9 0,25-32 0,-35 49 0,0 0 0,1 0 0,0 1 0,0 0 0,1 0 0,-1 0 0,1 1 0,0 0 0,13-5 0,106-32 0,140-25 0,-257 64 0,1 0 0,0 1 0,1 0 0,18 0 0,-28 1 0,1 0 0,0 0 0,0 0 0,0 1 0,-1-1 0,1 1 0,0-1 0,0 1 0,-1 0 0,1-1 0,0 1 0,-1 0 0,1 0 0,-1 0 0,1 0 0,-1 1 0,0-1 0,1 0 0,-1 1 0,0-1 0,0 0 0,0 1 0,0-1 0,0 1 0,0 0 0,0-1 0,-1 1 0,1 0 0,0 0 0,-1-1 0,0 1 0,1 0 0,-1 3 0,-1 7 0,0-1 0,0 0 0,-2 1 0,1-1 0,-1 0 0,-1 0 0,0 0 0,-10 18 0,11-22 0,-91 189 0,-10 23 0,-179 546-524,52 21-63,212-720 582,-343 1287-22,349-1302 70,2-11 157,2 0-1,1 1 1,-3 63-1,11-98-179,1 0 0,0-1 0,0 1 0,1 0 0,-1-1 0,1 1 0,1-1 0,-1 0 0,1 0 0,0 0 0,0 0 0,0 0 0,1 0 0,4 4-1,-3-3-18,0 0-1,-1 1 1,1 0-1,-1-1 0,-1 1 1,1 1-1,2 9 0,1 21 0,-1 0 0,-3 0 0,-1 1 0,-5 63 0,1-28 0,0 4 0,2 106 0,0-179 0,1 1 0,-1-1 0,1 1 0,1-1 0,-1 1 0,1-1 0,-1 0 0,2 1 0,2 4 0,-5-8 0,1-1 0,0 0 0,0 0 0,0 0 0,0 0 0,1 0 0,-1 0 0,0 0 0,0 0 0,0 0 0,1 0 0,-1-1 0,1 1 0,-1 0 0,0-1 0,1 1 0,-1-1 0,1 0 0,-1 0 0,1 1 0,-1-1 0,1 0 0,-1 0 0,1 0 0,0 0 0,-1-1 0,1 1 0,-1 0 0,0-1 0,1 1 0,-1-1 0,1 1 0,-1-1 0,1 0 0,-1 1 0,3-3 0,9-7 0,1 0 0,-1 0 0,-1-2 0,0 1 0,0-2 0,-2 1 0,1-2 0,13-22 0,-12 19 0,39-64 0,-4-3 0,44-106 0,-32 62 0,245-450 0,101-220 0,-312 572 0,-27 59 0,118-212 0,-116 264 0,69-123 0,77-144 0,-178 324 250,34-60-1865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2T14:52:20.726"/>
    </inkml:context>
    <inkml:brush xml:id="br0">
      <inkml:brushProperty name="width" value="0.35" units="cm"/>
      <inkml:brushProperty name="height" value="0.35" units="cm"/>
      <inkml:brushProperty name="color" value="#FFFFFF"/>
    </inkml:brush>
  </inkml:definitions>
  <inkml:trace contextRef="#ctx0" brushRef="#br0">880 463 24575,'0'5'0,"1"-1"0,-1 0 0,1 0 0,0 0 0,1 0 0,-1-1 0,1 1 0,2 5 0,4 8 0,55 163 0,43 198 0,-78-230 0,-17-82 0,20 67 0,-29-132 0,1-8 0,0-16 0,-26-688 0,12 628 0,-33-132 0,-1 6 0,42 188 0,2 6 0,-2 1 0,1 0 0,-2-1 0,-6-16 0,8 27 0,0 0 0,1 1 0,-2-1 0,1 1 0,0-1 0,-1 1 0,0 0 0,1 0 0,-1 0 0,-1 0 0,1 0 0,0 1 0,-1-1 0,1 1 0,-1 0 0,1 0 0,-1 0 0,0 1 0,-6-2 0,-4-1 0,0 2 0,0 0 0,0 0 0,0 1 0,0 1 0,0 0 0,-16 3 0,21-2 0,0 1 0,0 0 0,0 0 0,0 1 0,0 0 0,1 1 0,0 0 0,-1 0 0,1 0 0,1 1 0,-15 12 0,-2 8 0,1 2 0,1 0 0,1 1 0,-31 59 0,40-61 0,1 1 0,2 0 0,1 0 0,1 0 0,-5 34 0,3-11 0,3-9 0,5-32 0,0 1 0,-1 0 0,0-1 0,0 0 0,-1 1 0,0-1 0,-5 11 0,7-20 0,1 1 0,0-1 0,0 1 0,-1-1 0,1 0 0,0 1 0,0-1 0,-1 1 0,1-1 0,-1 1 0,1-1 0,0 0 0,-1 1 0,1-1 0,-1 0 0,1 0 0,-1 1 0,1-1 0,-1 0 0,1 0 0,-1 0 0,1 1 0,-1-1 0,1 0 0,-1 0 0,1 0 0,-1 0 0,1 0 0,-1 0 0,1 0 0,-1 0 0,1 0 0,-1 0 0,1-1 0,-1 1 0,1 0 0,-1 0 0,1 0 0,-1-1 0,-16-17 0,9 5 0,0-1 0,1-1 0,1 1 0,0-1 0,1-1 0,-6-29 0,-7-95 0,17 130 0,-1-7 0,2 35 0,0 172 0,5 519 0,-5-707 0,-1 17 0,2-1 0,0 1 0,1-1 0,1 1 0,1-1 0,6 20 0,-10-37 0,0 0 0,0 1 0,1-1 0,-1 0 0,1 0 0,-1 0 0,1 0 0,-1 1 0,1-1 0,0 0 0,-1 0 0,1 0 0,0 0 0,0 0 0,0-1 0,0 1 0,0 0 0,0 0 0,0-1 0,0 1 0,0 0 0,0-1 0,0 1 0,1-1 0,-1 1 0,0-1 0,0 0 0,0 1 0,1-1 0,-1 0 0,0 0 0,0 0 0,1 0 0,-1 0 0,0 0 0,0-1 0,1 1 0,-1 0 0,0 0 0,0-1 0,1 1 0,-1-1 0,0 1 0,0-1 0,2-1 0,4-3 0,0-1 0,-1 1 0,1-2 0,-1 1 0,7-10 0,-12 15 0,40-57 0,-29 40 0,0 1 0,25-26 0,-37 42 0,1 0 0,-1 0 0,1 1 0,0-1 0,0 0 0,-1 1 0,1-1 0,0 1 0,0-1 0,0 1 0,-1-1 0,1 1 0,0-1 0,0 1 0,0 0 0,0 0 0,0-1 0,0 1 0,0 0 0,0 0 0,0 0 0,0 0 0,0 0 0,0 0 0,0 0 0,1 1 0,-1 0 0,0 0 0,1 0 0,-1 0 0,0 0 0,0 0 0,0 0 0,0 1 0,0-1 0,0 0 0,-1 1 0,1-1 0,0 0 0,-1 1 0,1-1 0,0 4 0,5 21 0,-1 1 0,-1 0 0,-2 0 0,0 0 0,-4 36 0,5 50 0,1-90 0,-3-24 0,0 1 0,0-1 0,-1 0 0,1 1 0,-1-1 0,1 0 0,-1 1 0,1-1 0,-1 0 0,1 0 0,-1 0 0,1 0 0,-1 1 0,0-1 0,0 0 0,1 0 0,-1 0 0,0 0 0,0 0 0,0 0 0,0 0 0,0-1 0,17-81 0,-4 16 0,2 1 0,26-65 0,-36 122 0,-3 14 0,-4 22 0,-3 1 0,-15 50 0,19-77 0,1 0 0,0 0 0,0 0 0,-1 0 0,1 0 0,-1 0 0,1 0 0,-1 0 0,1 0 0,-1 0 0,0 0 0,0 0 0,1 0 0,-1 0 0,0-1 0,0 1 0,0 0 0,-1 0 0,1-1 0,0 0 0,1-1 0,-1 1 0,0-1 0,0 0 0,1 1 0,-1-1 0,1 1 0,-1-1 0,1 0 0,-1 0 0,1 1 0,-1-1 0,1 0 0,0 0 0,-1 1 0,1-1 0,0 0 0,-1 0 0,1 0 0,0 0 0,0 1 0,0-1 0,0-1 0,-8-50 0,2 1 0,2-1 0,6-82 0,-1 57 0,0 22 0,-1-43 0,0 98 0,0 0 0,-1 0 0,1 0 0,0 0 0,0 0 0,0 0 0,0 0 0,0 0 0,0 0 0,0 0 0,0 0 0,0 0 0,0 0 0,0 0 0,-1 0 0,1 0 0,0 0 0,0 0 0,0 0 0,0 0 0,0 0 0,0 0 0,0 0 0,0 0 0,0 0 0,0 0 0,-1 0 0,1 0 0,0 0 0,0 0 0,0 0 0,0 0 0,0 0 0,0-1 0,0 1 0,0 0 0,0 0 0,0 0 0,0 0 0,0 0 0,0 0 0,0 0 0,0 0 0,-1 0 0,1 0 0,0 0 0,0 0 0,0-1 0,0 1 0,0 0 0,0 0 0,0 0 0,0 0 0,0 0 0,0 0 0,0 0 0,0 0 0,0 0 0,0-1 0,0 1 0,1 0 0,-7 12 0,-5 18 0,11-30 0,-43 140 0,43-138 0,0-1 0,-1 0 0,1 1 0,-1-1 0,1 0 0,-1 0 0,0 1 0,1-1 0,-1 0 0,0 0 0,0 0 0,0 0 0,0 0 0,0 0 0,0 0 0,0 0 0,0 0 0,0-1 0,-2 2 0,2-2 0,-1-1 0,1 1 0,0 0 0,0-1 0,0 1 0,0-1 0,0 1 0,0-1 0,0 1 0,0-1 0,0 0 0,0 0 0,1 1 0,-1-1 0,0 0 0,0 0 0,1 0 0,-1 0 0,0 0 0,1 0 0,-1 0 0,1 0 0,-1 0 0,1 0 0,-1-2 0,-7-18 0,0 0 0,1 0 0,1 0 0,-5-43 0,6 26 0,1-77 0,4 111 0,0 1 0,1 0 0,-1 0 0,0 0 0,1 0 0,0 0 0,0 0 0,2-6 0,-3 9 0,0 0 0,1-1 0,-1 1 0,0-1 0,1 1 0,-1 0 0,0-1 0,1 1 0,-1 0 0,0-1 0,1 1 0,-1 0 0,1 0 0,-1-1 0,0 1 0,1 0 0,-1 0 0,1 0 0,-1 0 0,1-1 0,-1 1 0,1 0 0,-1 0 0,1 0 0,-1 0 0,1 0 0,-1 0 0,0 0 0,1 0 0,-1 1 0,1-1 0,0 0 0,3 2 0,-1 1 0,0-1 0,0 1 0,0 0 0,0-1 0,0 1 0,-1 1 0,1-1 0,-1 0 0,0 1 0,3 4 0,15 31 0,-1 1 0,16 51 0,20 90 0,-46-150 0,89 369 0,-78-288 0,9 184 0,-27-251 0,1-30 0,1-25 0,0-21 0,-5 24 0,2 1 0,-1 0 0,1-1 0,0 1 0,0 0 0,1-1 0,-1 1 0,1 0 0,1 0 0,3-7 0,-5 12 0,-1 1 0,0 0 0,0-1 0,1 1 0,-1-1 0,1 1 0,-1 0 0,0-1 0,1 1 0,-1 0 0,1 0 0,-1-1 0,1 1 0,-1 0 0,1 0 0,-1-1 0,1 1 0,-1 0 0,1 0 0,-1 0 0,1 0 0,-1 0 0,1 0 0,-1 0 0,1 0 0,-1 0 0,1 0 0,-1 0 0,1 0 0,-1 1 0,1-1 0,-1 0 0,1 0 0,-1 0 0,1 1 0,-1-1 0,0 0 0,1 0 0,-1 1 0,1-1 0,-1 0 0,0 1 0,1-1 0,-1 1 0,0-1 0,1 1 0,13 26 0,-5 3 0,-2-1 0,0 1 0,3 55 0,-4 99 0,-5-133 0,-1-22 0,0-35 0,-1-52 0,8-319 0,-6 343 0,-6 56 0,-5 22 0,-27 77 0,-72 164 0,106-276 0,-2-1 0,1 1 0,-1-1 0,-6 8 0,11-15 0,0-1 0,-1 1 0,1-1 0,0 0 0,-1 1 0,1-1 0,0 1 0,-1-1 0,1 1 0,0-1 0,-1 0 0,1 1 0,-1-1 0,1 0 0,-1 0 0,1 1 0,-1-1 0,1 0 0,-1 0 0,1 0 0,-1 1 0,1-1 0,-1 0 0,1 0 0,-1 0 0,1 0 0,-1 0 0,1 0 0,-1 0 0,1 0 0,-1 0 0,1 0 0,-1-1 0,1 1 0,-1 0 0,1 0 0,-1 0 0,1-1 0,-1 1 0,1 0 0,-1 0 0,1-1 0,-1 1 0,1 0 0,0-1 0,-1 1 0,1-1 0,0 1 0,-1-1 0,1 1 0,0 0 0,-1-1 0,1 1 0,0-1 0,0 1 0,0-1 0,0 1 0,-1-1 0,1 1 0,0-2 0,-7-38 0,5 10 0,2 0 0,1 0 0,1 0 0,7-31 0,33-124 0,-23 110 0,55-174 0,-228 611 0,-26-2 0,117-236 0,-105 211 0,150-300 0,-25 37 0,41-70 0,1 1 0,-1 0 0,0-1 0,0 0 0,0 1 0,0-1 0,0 0 0,-1 0 0,1 0 0,-1 0 0,1-1 0,-1 1 0,1-1 0,-1 1 0,0-1 0,-3 1 0,5-2 0,0 0 0,0 0 0,1 0 0,-1 0 0,0 0 0,0-1 0,0 1 0,1 0 0,-1 0 0,0-1 0,0 1 0,1 0 0,-1-1 0,0 1 0,1-1 0,-1 1 0,0-1 0,1 0 0,-1 1 0,1-1 0,-1 0 0,-1-2 0,0 0 0,1 0 0,-1 0 0,1 0 0,0 0 0,0 0 0,-1-5 0,-1-10 0,1 0 0,1 0 0,0 0 0,3-24 0,13-81 0,2 28 0,4 1 0,45-124 0,-32 140 0,-33 76 0,0 1 0,-1-1 0,1 1 0,0 0 0,-1-1 0,1 1 0,0 0 0,0-1 0,0 1 0,0 0 0,0 0 0,1 0 0,-1 0 0,0 0 0,0 0 0,1 0 0,-1 0 0,1 0 0,-1 1 0,1-1 0,-1 1 0,2-1 0,-1 2 0,-1 0 0,0 0 0,1 0 0,-1 0 0,0 0 0,0 0 0,0 1 0,0-1 0,0 0 0,0 1 0,0-1 0,0 1 0,-1-1 0,1 1 0,0 0 0,-1-1 0,1 1 0,-1 0 0,0-1 0,0 1 0,1 2 0,5 38 0,-2 0 0,-2 1 0,-3 54 0,-9 44 0,-6 0 0,-51 209 0,48-264 0,19-66 0,1-20 0,-1 1 0,0-1 0,0 0 0,1 0 0,-1 0 0,0 0 0,1 0 0,-1 0 0,0 0 0,1 0 0,-1 0 0,0 0 0,1 0 0,-1 0 0,0 0 0,1 0 0,-1 0 0,0 0 0,0 0 0,1-1 0,-1 1 0,0 0 0,1 0 0,-1 0 0,0 0 0,0-1 0,1 1 0,-1 0 0,0 0 0,0 0 0,0-1 0,1 0 0,26-31 0,-26 30 0,83-116 0,194-248 0,-52 130 0,-215 226 0,48-40 0,-55 46 0,0 2 0,0-1 0,0 0 0,1 1 0,0 0 0,-1 0 0,1 0 0,0 0 0,0 1 0,9-2 0,-14 3 0,1 0 0,-1 0 0,1 0 0,-1 0 0,1 0 0,0 0 0,-1 0 0,1 1 0,-1-1 0,1 0 0,-1 0 0,1 0 0,-1 1 0,1-1 0,-1 0 0,1 1 0,-1-1 0,1 0 0,-1 1 0,0-1 0,1 1 0,-1-1 0,0 1 0,1-1 0,-1 1 0,0-1 0,1 1 0,-1-1 0,0 1 0,0-1 0,0 1 0,0-1 0,1 1 0,-1-1 0,0 1 0,0-1 0,0 1 0,0 0 0,0-1 0,0 1 0,0-1 0,-1 1 0,1 0 0,-3 14 0,0-1 0,-1 0 0,-1 0 0,0 0 0,-12 21 0,9-19 0,-93 176 0,93-177 0,-4 8 0,15-23 0,9-11 0,93-105 0,64-64 0,-134 154 0,-35 25 0,1 1 0,-1 0 0,0 0 0,0 0 0,1 0 0,-1 0 0,0-1 0,0 1 0,1 0 0,-1 0 0,0 0 0,0 0 0,1 0 0,-1 0 0,0 0 0,1 0 0,-1 0 0,0 0 0,0 0 0,1 0 0,-1 0 0,0 0 0,1 0 0,-1 0 0,0 1 0,0-1 0,1 0 0,-1 0 0,0 0 0,0 0 0,1 0 0,-1 1 0,0-1 0,0 0 0,0 0 0,1 0 0,-1 1 0,0-1 0,0 0 0,0 0 0,0 1 0,1-1 0,-1 0 0,0 0 0,0 1 0,0-1 0,0 0 0,0 1 0,0-1 0,0 0 0,0 0 0,0 1 0,0-1 0,0 0 0,0 1 0,0-1 0,0 0 0,0 0 0,0 1 0,0-1 0,-1 1 0,-1 9 0,-2 1 0,1-1 0,-1 0 0,-1 0 0,0 0 0,0-1 0,-1 1 0,-12 14 0,9-12 0,-176 220 0,-9 13 0,193-242 0,-1-1 0,1 0 0,-1 0 0,1 0 0,0 1 0,0-1 0,0 1 0,0-1 0,0 1 0,0-1 0,0 4 0,1-5 0,0-1 0,1 0 0,-1 1 0,0-1 0,0 0 0,0 1 0,1-1 0,-1 0 0,0 1 0,0-1 0,1 0 0,-1 1 0,0-1 0,1 0 0,-1 0 0,0 1 0,1-1 0,-1 0 0,0 0 0,1 0 0,-1 0 0,1 0 0,-1 1 0,0-1 0,1 0 0,-1 0 0,1 0 0,-1 0 0,0 0 0,1 0 0,-1 0 0,1 0 0,-1 0 0,0 0 0,1-1 0,-1 1 0,1 0 0,-1 0 0,1 0 0,10-4 0,0 0 0,0-1 0,15-8 0,-22 11 0,932-448 0,-818 395 0,-112 52 0,0 0 0,0-1 0,-1 1 0,1-1 0,7-7 0,-13 11 0,1 0 0,-1-1 0,0 1 0,0 0 0,1 0 0,-1 0 0,0-1 0,0 1 0,0 0 0,1 0 0,-1-1 0,0 1 0,0 0 0,0-1 0,0 1 0,0 0 0,0-1 0,1 1 0,-1 0 0,0-1 0,0 1 0,0 0 0,0 0 0,0-1 0,0 1 0,0 0 0,0-1 0,0 1 0,-1 0 0,1-1 0,0 1 0,0 0 0,0-1 0,0 1 0,0 0 0,-1 0 0,1-1 0,0 1 0,0 0 0,0-1 0,-1 1 0,1 0 0,0 0 0,0 0 0,-1-1 0,1 1 0,0 0 0,0 0 0,-1 0 0,1 0 0,0 0 0,-1-1 0,1 1 0,-10-1 0,1 0 0,0 0 0,0 1 0,-1 0 0,1 1 0,-15 3 0,-345 71 0,273-46 0,92-28 0,-1 1 0,1 0 0,-1 0 0,1 0 0,0 1 0,0-1 0,-5 5 0,9-7 0,-1 0 0,1 1 0,0-1 0,0 0 0,0 1 0,-1-1 0,1 0 0,0 0 0,0 1 0,0-1 0,0 0 0,0 1 0,-1-1 0,1 0 0,0 1 0,0-1 0,0 0 0,0 1 0,0-1 0,0 0 0,0 1 0,0-1 0,0 0 0,0 1 0,1-1 0,-1 0 0,0 1 0,0-1 0,0 0 0,0 1 0,0-1 0,1 0 0,-1 0 0,0 1 0,1-1 0,22 11 0,18-4 0,1-1 0,72-1 0,-91-4 0,764 1 0,-553-5 0,-215 3 0,1 0 0,0 0 0,29-5 0,-45 2 0,-11-1 0,-16-1 0,-19 0 0,0 2 0,0 1 0,-74 7 0,91 3 0,25-8 0,0 0 0,0 0 0,-1 1 0,1-1 0,0 0 0,0 0 0,0 0 0,0 1 0,0-1 0,0 0 0,-1 0 0,1 1 0,0-1 0,0 0 0,0 0 0,0 1 0,0-1 0,0 0 0,0 0 0,0 1 0,0-1 0,0 0 0,0 0 0,0 1 0,0-1 0,0 0 0,0 0 0,0 1 0,1-1 0,-1 0 0,0 0 0,0 1 0,0-1 0,0 0 0,0 0 0,1 0 0,-1 1 0,0-1 0,0 0 0,0 0 0,1 0 0,-1 1 0,4 1 0,0 1 0,0-1 0,1 0 0,-1 0 0,0 0 0,1-1 0,8 2 0,42 8 0,95 7 0,64-10 0,-156-7 0,543 2 0,-588-4 0,-19 1 0,-29 0 0,-1765-2 0,951 3 0,837-1 0,8 1 0,0-1 0,0 1 0,0-1 0,0 0 0,0 0 0,0-1 0,0 1 0,0-1 0,0 0 0,0 0 0,-6-3 0,11 4 0,-1-1 0,0 0 0,1 1 0,-1-1 0,1 0 0,-1 1 0,1-1 0,-1 0 0,1 1 0,0-1 0,-1 1 0,1-1 0,0 1 0,-1 0 0,1-1 0,0 1 0,-1 0 0,1-1 0,0 1 0,0 0 0,1-1 0,32-12 0,51-15 0,-48 17 0,1072-272 0,-1092 279 0,53-9 0,-66 13 0,0 0 0,-1-1 0,1 1 0,0 1 0,0-1 0,0 0 0,0 1 0,-1 0 0,1 0 0,0 0 0,-1 0 0,1 1 0,6 3 0,-9-4 0,0 0 0,0 0 0,0 0 0,0 0 0,0 1 0,0-1 0,0 0 0,0 1 0,0-1 0,-1 1 0,1-1 0,0 1 0,-1-1 0,1 1 0,-1-1 0,0 1 0,1-1 0,-1 1 0,0 0 0,0-1 0,0 1 0,0-1 0,-1 1 0,1 0 0,0-1 0,-1 1 0,1-1 0,-1 3 0,-2 3 0,0 0 0,0-1 0,-1 1 0,1-1 0,-10 11 0,-18 17 0,-1-2 0,-1-1 0,-65 45 0,-247 154 0,-3 4 0,327-219 0,-29 30 0,48-44 0,1 0 0,-1 1 0,1-1 0,0 0 0,0 0 0,0 1 0,0-1 0,0 1 0,0-1 0,0 1 0,0-1 0,1 1 0,-1-1 0,0 1 0,1 0 0,-1-1 0,1 1 0,0 0 0,-1 3 0,2-4 0,0-1 0,1 1 0,-1 0 0,0 0 0,0-1 0,0 1 0,0-1 0,1 1 0,-1-1 0,0 1 0,1-1 0,-1 0 0,0 0 0,1 0 0,-1 1 0,0-1 0,1 0 0,-1-1 0,0 1 0,0 0 0,1 0 0,-1-1 0,0 1 0,2-1 0,28-5 0,-1-2 0,57-21 0,60-36 0,-115 50 0,16-11 0,-44 19 0,-15 5 0,-21 5 0,1 1 0,-1 1 0,-45 14 0,34-8 0,-1281 370-1223,1228-346 1214,79-23 9,17-12 0,0 1 0,0-1 0,0 0 0,0 0 0,0 1 0,0-1 0,0 0 0,0 0 0,0 1 0,0-1 0,0 0 0,0 0 0,0 1 0,0-1 0,0 0 0,1 1 0,-1-1 0,0 0 0,0 0 0,0 1 0,0-1 0,0 0 0,0 0 0,1 0 0,-1 1 0,0-1 0,0 0 0,0 0 0,1 0 0,-1 0 0,0 1 0,0-1 0,1 0 0,-1 0 0,0 0 0,0 0 0,1 0 0,-1 0 0,0 0 0,0 0 0,1 0 0,-1 0 0,1 0 0,13 3 0,0-1 0,0-1 0,29-1 0,135-7 0,588-83-366,-1-50 1,-346 48 332,-322 64 26,-80 19 7,-16 8 0,-1 1 0,0 0 0,0 0 0,0 0 0,0 0 0,0-1 0,0 1 0,0 0 0,0 0 0,0 0 0,0-1 0,0 1 0,0 0 0,0 0 0,0 0 0,0-1 0,0 1 0,0 0 0,0 0 0,0 0 0,0-1 0,0 1 0,0 0 0,0 0 0,0 0 0,0 0 0,0-1 0,-1 1 0,1 0 0,0 0 0,0 0 0,0 0 0,0-1 0,0 1 0,-1 0 0,1 0 0,0 0 0,0 0 0,0 0 0,0 0 0,-1 0 0,1 0 0,0 0 0,0-1 0,0 1 0,-1 0 0,1 0 0,0 0 0,0 0 0,-10-2 0,1 0 0,0 1 0,-1 0 0,1 1 0,-14 0 0,-135 9 32,-173 33 1,261-31 66,-181 31 609,-66 9-451,305-50-244,0 0 1,0 0-1,-15-1 1,26 0-13,0 0 0,1-1 0,-1 1-1,0 0 1,0 0 0,1 0 0,-1 0 0,0 0 0,1-1-1,-1 1 1,0 0 0,1-1 0,-1 1 0,0 0 0,1-1-1,-1 1 1,1-1 0,-1 1 0,0-1 0,1 1 0,0-1-1,-1 0 1,1 1 0,-1-2 0,1 1-1,0 0 1,0 0-1,1-1 1,-1 1-1,0 0 0,1 0 1,-1 0-1,1-1 1,-1 1-1,1 0 1,0 0-1,-1 0 0,1 0 1,0 0-1,0 0 1,0 0-1,0 0 0,0 1 1,1-2-1,28-22 0,1 2 0,0 1 0,36-17 0,-28 15 0,56-32 0,398-216 0,-392 227 0,-96 42 33,1 0 0,0 0 0,-1 1 0,1 0 0,0 0 0,9 0 0,-14 1-26,-1 0-1,0 0 1,1 0 0,-1 0-1,1 0 1,-1 0 0,1 0 0,-1 0-1,1 0 1,-1 0 0,0 1-1,1-1 1,-1 0 0,1 0-1,-1 1 1,0-1 0,1 0-1,-1 0 1,0 1 0,1-1 0,-1 1-1,0-1 1,0 0 0,1 1-1,-1-1 1,0 0 0,0 1-1,0-1 1,1 1 0,-1-1 0,0 1-1,0 1 11,0 0-1,-1 0 1,1 0-1,-1 0 1,1 0-1,-1 0 1,0 0-1,1 0 0,-1-1 1,0 1-1,0 0 1,-2 1-1,-8 14 17,-1-1 0,-1-1 0,-1 0 0,-17 15 0,-76 58-66,102-85 33,-744 524-980,440-318 726,260-176 254,19-15 0,2 2 0,0 1 0,1 1 0,-26 28 0,43-31 0,9-19 0,1 1 0,1-1 0,-1 1 0,0-1 0,0 1 0,0-1 0,0 0 0,0 1 0,0-1 0,0 1 0,0-1 0,1 0 0,-1 1 0,0-1 0,0 0 0,1 1 0,-1-1 0,0 0 0,0 1 0,1-1 0,-1 0 0,0 0 0,1 1 0,-1-1 0,0 0 0,1 0 0,-1 0 0,0 1 0,1-1 0,-1 0 0,1 0 0,6 1 0,0-1 0,0 0 0,-1 0 0,1-1 0,0 0 0,-1 0 0,1 0 0,9-4 0,255-87 0,-207 68 0,911-371-440,-689 275 554,-234 96 184,-108 42-289,28-9-5,-624 232-4,543-190 164,105-49-106,1 0 1,-1 1 0,0-1 0,1 1 0,0-1-1,-1 1 1,1 0 0,0 1 0,-3 3-1,6-7-49,0 1 0,0-1-1,0 0 1,-1 1-1,1-1 1,0 1 0,0-1-1,0 0 1,0 1-1,0-1 1,0 0-1,0 1 1,0-1 0,0 0-1,0 1 1,0-1-1,0 0 1,0 1 0,1-1-1,-1 0 1,0 1-1,0-1 1,0 0-1,0 1 1,0-1 0,1 0-1,-1 1 1,0-1-1,0 0 1,1 0 0,-1 1-1,0-1 1,1 1-1,23 4 154,9-6-153,-1-1 0,0-1 0,0-2 0,-1-2 0,46-14-1,57-12-17,-113 33 9,-21 0 0,0 1 0,0-1 0,0 0 0,0 0 0,0 0 0,0 1 0,0-1 0,0 0 0,0 0 0,0 0 0,0 1 0,0-1 0,0 0 0,0 0 0,0 0 0,0 1 0,0-1 0,0 0 0,0 0 0,0 1 0,0-1 0,0 0 0,0 0 0,0 0 0,0 1 0,0-1 0,-1 0 0,1 0 0,0 0 0,0 0 0,0 1 0,0-1 0,0 0 0,-1 0 0,1 0 0,0 0 0,0 0 0,0 0 0,-1 0 0,1 1 0,0-1 0,0 0 0,-40 24 0,-402 189-334,210-106 65,155-71 186,-299 151 45,362-179 38,0 0 0,-21 16 0,25-10 0,10-14 0,0 1 0,1-1 0,-1 1 0,0-1 0,0 1 0,0-1 0,0 1 0,0-1 0,0 0 0,1 1 0,-1-1 0,0 1 0,0-1 0,1 1 0,-1-1 0,0 0 0,0 1 0,1-1 0,-1 0 0,0 1 0,1-1 0,-1 0 0,1 0 0,-1 1 0,0-1 0,1 0 0,6 3 0,0-1 0,0 0 0,0-1 0,0 0 0,0 0 0,0 0 0,10-1 0,107-3-10,-1-4 0,126-26 0,-123 15-92,1372-216-561,-1442 222 663,-46 10 0,-30 6 0,-404 105-335,132-32-37,-359 82 394,537-127 711,112-32-709,0 1 1,0-1-1,0 1 0,0 0 0,0 0 1,0 0-1,0 0 0,0 0 0,0 1 0,0-1 1,-1 2-1,3-2-19,0-1-1,0 0 1,1 1 0,-1-1 0,0 0 0,0 1-1,0-1 1,1 0 0,-1 1 0,0-1 0,1 0-1,-1 1 1,0-1 0,0 0 0,1 0-1,-1 1 1,1-1 0,-1 0 0,0 0 0,1 0-1,-1 0 1,0 1 0,1-1 0,-1 0 0,1 0-1,-1 0 1,0 0 0,1 0 0,-1 0 0,1 0-1,-1 0 1,1 0 0,-1 0 0,1 0 0,67 0 90,434-60-643,-325 34 233,598-90-35,-586 86 458,-88 18 464,-99 12-563,0-1 0,0 1 0,0 0-1,0 0 1,0 0 0,0 0 0,0 1-1,0-1 1,0 0 0,0 1 0,0 0-1,0-1 1,0 1 0,3 2 0,-5-3-8,1 1-1,-1-1 1,0 1 0,0-1 0,1 1-1,-1-1 1,0 1 0,0 0 0,0-1 0,0 1-1,0-1 1,0 1 0,0-1 0,0 1-1,0 0 1,0-1 0,0 1 0,0-1 0,-1 1-1,1-1 1,0 1 0,0-1 0,-1 1-1,1-1 1,0 1 0,-1-1 0,1 1 0,0-1-1,-1 1 1,1-1 0,-1 1 0,-7 6-6,1 1 0,-1-2 0,-16 11 0,21-14 11,-39 22-7,31-20 126,1 1 0,0 1 0,0 0 0,0 0 0,1 1 0,-13 12 0,22-20-117,0 0 0,-1 1 0,1-1 1,0 0-1,0 0 0,-1 1 0,1-1 1,0 0-1,0 1 0,-1-1 1,1 0-1,0 1 0,0-1 0,0 1 1,0-1-1,-1 0 0,1 1 0,0-1 1,0 1-1,0-1 0,0 0 0,0 1 1,0-1-1,0 1 0,0-1 0,0 0 1,0 1-1,1-1 0,-1 1 1,0-1-1,0 0 0,0 1 0,0-1 1,1 0-1,-1 1 0,0-1 0,0 1 1,1-1-1,-1 0 0,0 0 0,0 1 1,1-1-1,-1 0 0,0 0 0,1 1 1,22 5 44,43-1-53,114-6 0,-94-1 0,5 1 0,249-10 0,-274 5 0,0-3 0,-1-3 0,72-22 0,63-21 0,-197 54 0,0 0 0,0 1 0,0-1 0,0 1 0,0 0 0,0 0 0,0 0 0,0 0 0,0 1 0,-1-1 0,1 1 0,0 0 0,0 0 0,0 0 0,-1 0 0,1 0 0,0 0 0,-1 1 0,1-1 0,-1 1 0,1 0 0,-1 0 0,0 0 0,0 0 0,0 0 0,0 0 0,0 1 0,-1-1 0,1 1 0,-1-1 0,1 1 0,-1-1 0,0 1 0,1 4 0,4 11 0,-1-1 0,-1 2 0,0-1 0,1 27 0,-3-24 0,0-2 0,1-3 0,-1 1 0,-1-1 0,-2 34 0,1-47 0,-1 1 0,0-1 0,1 1 0,-1 0 0,0-1 0,-1 1 0,1-1 0,-1 0 0,1 1 0,-1-1 0,0 0 0,0 0 0,0 0 0,-1 0 0,1 0 0,-1-1 0,0 1 0,1-1 0,-1 0 0,0 1 0,0-1 0,-1-1 0,-3 3 0,-13 2 0,-1-1 0,0-1 0,0 0 0,0-2 0,0-1 0,0 0 0,-27-3 0,11 1 0,-55 1 0,-196-11 0,262 5 0,1 0 0,-1-1 0,1-1 0,1-2 0,-1-1 0,-27-16 0,21 11 0,-1 1 0,-57-19 0,59 28 0,0 1 0,-41-2 0,-9-1 0,-719-61 0,753 69 0,28 1 0,0-1 0,-1-1 0,1 0 0,0-1 0,0-1 0,-25-8 0,40 10 0,0 0 0,1-1 0,-1 1 0,1-1 0,-1 0 0,1 1 0,0-1 0,0 0 0,0 0 0,0-1 0,0 1 0,0 0 0,1-1 0,-1 1 0,1-1 0,-1 1 0,1-1 0,0 0 0,0 1 0,0-1 0,0 0 0,0-5 0,-1-6 0,1 1 0,1 0 0,2-24 0,-1 17 0,32-303 0,-22 260 0,4 1 0,2 0 0,25-59 0,-29 98 0,-8 18 0,-5 15 0,-15 46 0,-2 0 0,-48 102 0,38-93 0,-115 296 0,112-255 0,29-103 0,0 0 0,0 0 0,0-1 0,0 1 0,-1 0 0,1-1 0,-1 1 0,1-1 0,-1 1 0,0-1 0,0 0 0,0 1 0,0-1 0,-1 0 0,1 0 0,0-1 0,-1 1 0,0-1 0,1 1 0,-1-1 0,0 0 0,0 0 0,1 0 0,-5 1 0,-6 1 0,0-2 0,-1 1 0,1-1 0,-18-2 0,12 1 0,-140-4 0,-138 5 0,258 3 0,0 1 0,0 1 0,1 2 0,-1 2 0,-54 23 0,54-15 0,1 3 0,-48 33 0,77-48 0,-3 1 0,0 0 0,-1-1 0,1-1 0,-1 0 0,-1-1 0,1 0 0,-20 3 0,-98 5 0,104-10 0,-109 3 0,108-5 0,27-2 0,18-1 0,508-39 0,-317 29 0,-38 2 0,319-26 0,-456 34 0,-19 2 0,1-1 0,0 0 0,-1 0 0,16-6 0,-30 8 0,0 0 0,0 0 0,0 0 0,0 0 0,-1-1 0,1 1 0,0 0 0,0 0 0,0 0 0,0 0 0,0 0 0,0 0 0,0 0 0,0 0 0,-1 0 0,1-1 0,0 1 0,0 0 0,0 0 0,0 0 0,0 0 0,0 0 0,0 0 0,0 0 0,0-1 0,0 1 0,0 0 0,0 0 0,0 0 0,0 0 0,0 0 0,0-1 0,0 1 0,0 0 0,0 0 0,0 0 0,0 0 0,0 0 0,0 0 0,0-1 0,0 1 0,0 0 0,0 0 0,0 0 0,0 0 0,1 0 0,-1 0 0,0-1 0,-24-2 0,1 0 0,-1 2 0,0 0 0,0 2 0,-43 7 0,61-8 0,0 1 0,1 1 0,-1-1 0,0 1 0,1 0 0,-1 0 0,1 1 0,0 0 0,0 0 0,0 0 0,0 0 0,0 1 0,1 0 0,0 0 0,-5 5 0,3-1 0,0 2 0,0-1 0,1 1 0,1-1 0,0 1 0,0 1 0,-3 14 0,-3 18 0,3 0 0,1 1 0,0 52 0,0-2 0,-42 222 0,40-272 0,1 19 0,2 0 0,5 113 0,3-60 0,-4 316 0,3-416 0,0 0 0,0 0 0,1-1 0,1 1 0,12 27 0,-9-21 0,11 43 0,-12-33 0,2 11 0,-2 0 0,0 51 0,-4 57 0,-6 209 0,-10-246 0,3-37 0,4-31 0,-1 0 0,-23 72 0,21-79 0,1 2 0,2-1 0,-4 80 0,11-106 0,-4 21 0,-17 66 0,13-72 0,1 2 0,2-1 0,-1 33 0,8 348 0,-2-389-341,1-1 0,1 1-1,10 42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2T14:52:22.100"/>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2T14:53:01.115"/>
    </inkml:context>
    <inkml:brush xml:id="br0">
      <inkml:brushProperty name="width" value="0.35" units="cm"/>
      <inkml:brushProperty name="height" value="0.35" units="cm"/>
      <inkml:brushProperty name="color" value="#FFFFFF"/>
    </inkml:brush>
  </inkml:definitions>
  <inkml:trace contextRef="#ctx0" brushRef="#br0">2077 165 24575,'0'960'0,"0"-958"0,1 12 0,-1 1 0,0-1 0,-1 0 0,-1 0 0,0 0 0,-1 0 0,-1 0 0,-6 18 0,9-31 0,1 0 0,0 0 0,-1 0 0,1 0 0,0-1 0,-1 1 0,0 0 0,1 0 0,-1 0 0,1 0 0,-1-1 0,0 1 0,1 0 0,-1-1 0,0 1 0,0 0 0,0-1 0,0 1 0,1-1 0,-1 1 0,0-1 0,0 0 0,0 1 0,0-1 0,0 0 0,0 0 0,0 1 0,0-1 0,0 0 0,0 0 0,0 0 0,0 0 0,0 0 0,0-1 0,0 1 0,0 0 0,0 0 0,0-1 0,0 1 0,0 0 0,0-1 0,0 1 0,0-1 0,1 1 0,-2-2 0,-1-1 0,-1 0 0,1 0 0,1-1 0,-1 1 0,0-1 0,1 0 0,0 1 0,0-1 0,-3-6 0,-45-143 0,-13-32 0,62 182 0,-13-31 0,-22-35 0,33 63 0,-1 0 0,0 0 0,0 0 0,0 0 0,-1 0 0,0 1 0,0 0 0,0 0 0,-1 0 0,0 1 0,0 0 0,-11-6 0,14 9 0,0 0 0,0 1 0,0-1 0,0 1 0,0 0 0,0 0 0,0 0 0,0 0 0,0 1 0,0-1 0,0 1 0,0 0 0,0 0 0,0 0 0,0 0 0,1 0 0,-1 1 0,0-1 0,1 1 0,-1-1 0,1 1 0,-4 3 0,-5 5 0,1 0 0,0 1 0,-11 16 0,14-18 0,-14 17 0,2 2 0,1 1 0,2 0 0,1 1 0,1 1 0,-11 33 0,20-55 0,3-17 0,2-31 0,1 27 0,6-924 0,-7 935 0,0-4 0,1 0 0,-2 0 0,1 0 0,0 1 0,-1-1 0,0 0 0,0 0 0,-2-6 0,2 11 0,1-1 0,-1 1 0,1-1 0,0 0 0,-1 1 0,1-1 0,-1 1 0,1-1 0,-1 1 0,0 0 0,1-1 0,-1 1 0,1 0 0,-1-1 0,0 1 0,1 0 0,-1 0 0,0-1 0,1 1 0,-1 0 0,0 0 0,1 0 0,-1 0 0,-1 0 0,0 0 0,-1 1 0,0-1 0,1 1 0,-1 0 0,0 0 0,1 0 0,-1 0 0,1 1 0,-4 1 0,-448 278 0,445-275 0,-140 83 0,-170 135 0,277-190 0,1 2 0,2 2 0,2 1 0,1 2 0,2 1 0,2 2 0,2 1 0,-33 68 0,21-8 0,4 2 0,-26 120 0,55-195 0,9-31 0,-2 4 0,1 1 0,0-1 0,0 0 0,0 1 0,1-1 0,0 8 0,0-13 0,0 1 0,0 0 0,0 0 0,0 0 0,1-1 0,-1 1 0,0 0 0,1-1 0,-1 1 0,0 0 0,1-1 0,-1 1 0,1 0 0,-1-1 0,1 1 0,-1-1 0,1 1 0,0 0 0,-1-1 0,2 1 0,-1 0 0,1-1 0,-1 0 0,1 1 0,-1-1 0,1 0 0,-1 0 0,1 0 0,0 0 0,-1 0 0,1 0 0,-1 0 0,1-1 0,-1 1 0,1 0 0,1-2 0,22-7 0,0-2 0,-1-1 0,0-1 0,31-22 0,15-9 0,204-105 0,-111 63 0,398-201 0,-551 281 0,1 0 0,19-15 0,-28 19 0,0 1 0,-1 0 0,1-1 0,0 0 0,-1 1 0,1-1 0,-1 0 0,0 0 0,0 0 0,0 0 0,0 0 0,0 0 0,0 0 0,0 0 0,0 0 0,-1 0 0,1-1 0,-1 1 0,0 0 0,0 0 0,0-1 0,0-1 0,-12 47 0,10-17 0,-2 1 0,-1-1 0,-1 0 0,-14 37 0,-36 71-1365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63E88-075F-46F3-A654-E51D3B37164C}" type="datetimeFigureOut">
              <a:rPr lang="en-US"/>
              <a:t>22-Dec-21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0B3D88-B4D7-4448-A5DD-F4A35F937DCA}" type="slidenum">
              <a:rPr lang="en-US"/>
              <a:t>‹#›</a:t>
            </a:fld>
            <a:endParaRPr lang="en-US"/>
          </a:p>
        </p:txBody>
      </p:sp>
    </p:spTree>
    <p:extLst>
      <p:ext uri="{BB962C8B-B14F-4D97-AF65-F5344CB8AC3E}">
        <p14:creationId xmlns:p14="http://schemas.microsoft.com/office/powerpoint/2010/main" val="1687159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Good Morning Sir, </a:t>
            </a:r>
            <a:br>
              <a:rPr lang="en-IN" dirty="0"/>
            </a:br>
            <a:r>
              <a:rPr lang="en-IN" dirty="0"/>
              <a:t>Sir, we Group – 4 will be presenting on </a:t>
            </a:r>
            <a:r>
              <a:rPr lang="en-US" b="0" i="0" dirty="0">
                <a:solidFill>
                  <a:srgbClr val="FFFFFF"/>
                </a:solidFill>
                <a:effectLst/>
                <a:latin typeface="Segoe UI" panose="020B0502040204020203" pitchFamily="34" charset="0"/>
              </a:rPr>
              <a:t>fully differential </a:t>
            </a:r>
            <a:r>
              <a:rPr lang="en-US" b="0" i="0" dirty="0" err="1">
                <a:solidFill>
                  <a:srgbClr val="FFFFFF"/>
                </a:solidFill>
                <a:effectLst/>
                <a:latin typeface="Segoe UI" panose="020B0502040204020203" pitchFamily="34" charset="0"/>
              </a:rPr>
              <a:t>Opamp</a:t>
            </a:r>
            <a:r>
              <a:rPr lang="en-US" b="0" i="0" dirty="0">
                <a:solidFill>
                  <a:srgbClr val="FFFFFF"/>
                </a:solidFill>
                <a:effectLst/>
                <a:latin typeface="Segoe UI" panose="020B0502040204020203" pitchFamily="34" charset="0"/>
              </a:rPr>
              <a:t> with rail-to-rail input with CMFB. The members of our group are Akash, Prince, Aditya, Vivek and myself </a:t>
            </a:r>
            <a:r>
              <a:rPr lang="en-US" b="0" i="0" dirty="0" err="1">
                <a:solidFill>
                  <a:srgbClr val="FFFFFF"/>
                </a:solidFill>
                <a:effectLst/>
                <a:latin typeface="Segoe UI" panose="020B0502040204020203" pitchFamily="34" charset="0"/>
              </a:rPr>
              <a:t>Kshitij</a:t>
            </a:r>
            <a:endParaRPr lang="en-US" b="0" i="0" dirty="0">
              <a:solidFill>
                <a:srgbClr val="FFFFFF"/>
              </a:solidFill>
              <a:effectLst/>
              <a:latin typeface="Segoe UI" panose="020B0502040204020203" pitchFamily="34" charset="0"/>
            </a:endParaRPr>
          </a:p>
          <a:p>
            <a:r>
              <a:rPr lang="en-US" b="0" i="0" dirty="0">
                <a:solidFill>
                  <a:srgbClr val="FFFFFF"/>
                </a:solidFill>
                <a:effectLst/>
                <a:latin typeface="Segoe UI" panose="020B0502040204020203" pitchFamily="34" charset="0"/>
              </a:rPr>
              <a:t>Moving on to Contents or overview what we will be discussing is:</a:t>
            </a:r>
            <a:endParaRPr lang="en-IN" dirty="0"/>
          </a:p>
        </p:txBody>
      </p:sp>
      <p:sp>
        <p:nvSpPr>
          <p:cNvPr id="4" name="Slide Number Placeholder 3"/>
          <p:cNvSpPr>
            <a:spLocks noGrp="1"/>
          </p:cNvSpPr>
          <p:nvPr>
            <p:ph type="sldNum" sz="quarter" idx="5"/>
          </p:nvPr>
        </p:nvSpPr>
        <p:spPr/>
        <p:txBody>
          <a:bodyPr/>
          <a:lstStyle/>
          <a:p>
            <a:fld id="{BF0B3D88-B4D7-4448-A5DD-F4A35F937DCA}" type="slidenum">
              <a:rPr lang="en-US" smtClean="0"/>
              <a:t>1</a:t>
            </a:fld>
            <a:endParaRPr lang="en-US"/>
          </a:p>
        </p:txBody>
      </p:sp>
    </p:spTree>
    <p:extLst>
      <p:ext uri="{BB962C8B-B14F-4D97-AF65-F5344CB8AC3E}">
        <p14:creationId xmlns:p14="http://schemas.microsoft.com/office/powerpoint/2010/main" val="745306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for input common mode voltage of 0.9 V</a:t>
            </a:r>
          </a:p>
          <a:p>
            <a:r>
              <a:rPr lang="en-US" dirty="0"/>
              <a:t>Low gain for other case of input -&gt; not working rail to rail</a:t>
            </a:r>
          </a:p>
        </p:txBody>
      </p:sp>
      <p:sp>
        <p:nvSpPr>
          <p:cNvPr id="4" name="Slide Number Placeholder 3"/>
          <p:cNvSpPr>
            <a:spLocks noGrp="1"/>
          </p:cNvSpPr>
          <p:nvPr>
            <p:ph type="sldNum" sz="quarter" idx="5"/>
          </p:nvPr>
        </p:nvSpPr>
        <p:spPr/>
        <p:txBody>
          <a:bodyPr/>
          <a:lstStyle/>
          <a:p>
            <a:fld id="{BF0B3D88-B4D7-4448-A5DD-F4A35F937DCA}" type="slidenum">
              <a:rPr lang="en-US" smtClean="0"/>
              <a:t>20</a:t>
            </a:fld>
            <a:endParaRPr lang="en-US"/>
          </a:p>
        </p:txBody>
      </p:sp>
    </p:spTree>
    <p:extLst>
      <p:ext uri="{BB962C8B-B14F-4D97-AF65-F5344CB8AC3E}">
        <p14:creationId xmlns:p14="http://schemas.microsoft.com/office/powerpoint/2010/main" val="2832677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0B3D88-B4D7-4448-A5DD-F4A35F937DCA}" type="slidenum">
              <a:rPr lang="en-US" smtClean="0"/>
              <a:t>22</a:t>
            </a:fld>
            <a:endParaRPr lang="en-US"/>
          </a:p>
        </p:txBody>
      </p:sp>
    </p:spTree>
    <p:extLst>
      <p:ext uri="{BB962C8B-B14F-4D97-AF65-F5344CB8AC3E}">
        <p14:creationId xmlns:p14="http://schemas.microsoft.com/office/powerpoint/2010/main" val="150133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F0B3D88-B4D7-4448-A5DD-F4A35F937DCA}" type="slidenum">
              <a:rPr lang="en-US" smtClean="0"/>
              <a:t>23</a:t>
            </a:fld>
            <a:endParaRPr lang="en-US"/>
          </a:p>
        </p:txBody>
      </p:sp>
    </p:spTree>
    <p:extLst>
      <p:ext uri="{BB962C8B-B14F-4D97-AF65-F5344CB8AC3E}">
        <p14:creationId xmlns:p14="http://schemas.microsoft.com/office/powerpoint/2010/main" val="3729281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High input impedance -&gt; R</a:t>
            </a:r>
            <a:r>
              <a:rPr lang="en-US" sz="1200" baseline="-25000" dirty="0"/>
              <a:t>out </a:t>
            </a:r>
            <a:r>
              <a:rPr lang="en-US" sz="1200" dirty="0"/>
              <a:t>won’t be affected </a:t>
            </a:r>
            <a:endParaRPr lang="en-US" dirty="0"/>
          </a:p>
        </p:txBody>
      </p:sp>
      <p:sp>
        <p:nvSpPr>
          <p:cNvPr id="4" name="Slide Number Placeholder 3"/>
          <p:cNvSpPr>
            <a:spLocks noGrp="1"/>
          </p:cNvSpPr>
          <p:nvPr>
            <p:ph type="sldNum" sz="quarter" idx="5"/>
          </p:nvPr>
        </p:nvSpPr>
        <p:spPr/>
        <p:txBody>
          <a:bodyPr/>
          <a:lstStyle/>
          <a:p>
            <a:fld id="{BF0B3D88-B4D7-4448-A5DD-F4A35F937DCA}" type="slidenum">
              <a:rPr lang="en-US" smtClean="0"/>
              <a:t>24</a:t>
            </a:fld>
            <a:endParaRPr lang="en-US"/>
          </a:p>
        </p:txBody>
      </p:sp>
    </p:spTree>
    <p:extLst>
      <p:ext uri="{BB962C8B-B14F-4D97-AF65-F5344CB8AC3E}">
        <p14:creationId xmlns:p14="http://schemas.microsoft.com/office/powerpoint/2010/main" val="1850927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Now after the deduction of </a:t>
            </a:r>
            <a:r>
              <a:rPr lang="en-US" sz="1200" err="1"/>
              <a:t>Vcm</a:t>
            </a:r>
            <a:r>
              <a:rPr lang="en-US" sz="1200"/>
              <a:t> now we need to compensate for current difference, in this project, it is done by correcting </a:t>
            </a:r>
            <a:r>
              <a:rPr lang="en-US" sz="1200" err="1"/>
              <a:t>nmos</a:t>
            </a:r>
            <a:r>
              <a:rPr lang="en-US" sz="1200"/>
              <a:t> gate value. Here as you can see the voltage V- is used to be 0.3v as a reference source because of voltage drop across the buffer. Later we would see the variation in voltage </a:t>
            </a:r>
          </a:p>
          <a:p>
            <a:endParaRPr lang="en-US"/>
          </a:p>
        </p:txBody>
      </p:sp>
      <p:sp>
        <p:nvSpPr>
          <p:cNvPr id="4" name="Slide Number Placeholder 3"/>
          <p:cNvSpPr>
            <a:spLocks noGrp="1"/>
          </p:cNvSpPr>
          <p:nvPr>
            <p:ph type="sldNum" sz="quarter" idx="5"/>
          </p:nvPr>
        </p:nvSpPr>
        <p:spPr/>
        <p:txBody>
          <a:bodyPr/>
          <a:lstStyle/>
          <a:p>
            <a:fld id="{BF0B3D88-B4D7-4448-A5DD-F4A35F937DCA}" type="slidenum">
              <a:rPr lang="en-US" smtClean="0"/>
              <a:t>25</a:t>
            </a:fld>
            <a:endParaRPr lang="en-US"/>
          </a:p>
        </p:txBody>
      </p:sp>
    </p:spTree>
    <p:extLst>
      <p:ext uri="{BB962C8B-B14F-4D97-AF65-F5344CB8AC3E}">
        <p14:creationId xmlns:p14="http://schemas.microsoft.com/office/powerpoint/2010/main" val="1676987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After the addition of CMFB, we can see the output Common Mode voltage is improved drastically with a approx. voltage level of 900mv, this provide much more headroom for signal swing which was missing in the previous stage.</a:t>
            </a:r>
          </a:p>
          <a:p>
            <a:endParaRPr lang="en-US"/>
          </a:p>
        </p:txBody>
      </p:sp>
      <p:sp>
        <p:nvSpPr>
          <p:cNvPr id="4" name="Slide Number Placeholder 3"/>
          <p:cNvSpPr>
            <a:spLocks noGrp="1"/>
          </p:cNvSpPr>
          <p:nvPr>
            <p:ph type="sldNum" sz="quarter" idx="5"/>
          </p:nvPr>
        </p:nvSpPr>
        <p:spPr/>
        <p:txBody>
          <a:bodyPr/>
          <a:lstStyle/>
          <a:p>
            <a:fld id="{BF0B3D88-B4D7-4448-A5DD-F4A35F937DCA}" type="slidenum">
              <a:rPr lang="en-US" smtClean="0"/>
              <a:t>26</a:t>
            </a:fld>
            <a:endParaRPr lang="en-US"/>
          </a:p>
        </p:txBody>
      </p:sp>
    </p:spTree>
    <p:extLst>
      <p:ext uri="{BB962C8B-B14F-4D97-AF65-F5344CB8AC3E}">
        <p14:creationId xmlns:p14="http://schemas.microsoft.com/office/powerpoint/2010/main" val="2401154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we can see the variation in input to the 5T OTA with the </a:t>
            </a:r>
            <a:r>
              <a:rPr lang="en-US" err="1"/>
              <a:t>Vcm</a:t>
            </a:r>
            <a:r>
              <a:rPr lang="en-US"/>
              <a:t> sweep and similarly output of OTA, Here we can see the input to OTA is around 270mv because of the deduction of </a:t>
            </a:r>
            <a:r>
              <a:rPr lang="en-US" err="1"/>
              <a:t>Vgm</a:t>
            </a:r>
            <a:r>
              <a:rPr lang="en-US"/>
              <a:t> voltage from buffer stage</a:t>
            </a:r>
          </a:p>
        </p:txBody>
      </p:sp>
      <p:sp>
        <p:nvSpPr>
          <p:cNvPr id="4" name="Slide Number Placeholder 3"/>
          <p:cNvSpPr>
            <a:spLocks noGrp="1"/>
          </p:cNvSpPr>
          <p:nvPr>
            <p:ph type="sldNum" sz="quarter" idx="5"/>
          </p:nvPr>
        </p:nvSpPr>
        <p:spPr/>
        <p:txBody>
          <a:bodyPr/>
          <a:lstStyle/>
          <a:p>
            <a:fld id="{BF0B3D88-B4D7-4448-A5DD-F4A35F937DCA}" type="slidenum">
              <a:rPr lang="en-US" smtClean="0"/>
              <a:t>27</a:t>
            </a:fld>
            <a:endParaRPr lang="en-US"/>
          </a:p>
        </p:txBody>
      </p:sp>
    </p:spTree>
    <p:extLst>
      <p:ext uri="{BB962C8B-B14F-4D97-AF65-F5344CB8AC3E}">
        <p14:creationId xmlns:p14="http://schemas.microsoft.com/office/powerpoint/2010/main" val="2058978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we can see the gain is much improved from the previous stage which had very less gain for values under 0.4 and 1v but still less than the required gain</a:t>
            </a:r>
          </a:p>
          <a:p>
            <a:r>
              <a:rPr lang="en-US"/>
              <a:t>Here we can see the gain is in the range of 50 </a:t>
            </a:r>
            <a:r>
              <a:rPr lang="en-US" err="1"/>
              <a:t>db</a:t>
            </a:r>
            <a:endParaRPr lang="en-US"/>
          </a:p>
        </p:txBody>
      </p:sp>
      <p:sp>
        <p:nvSpPr>
          <p:cNvPr id="4" name="Slide Number Placeholder 3"/>
          <p:cNvSpPr>
            <a:spLocks noGrp="1"/>
          </p:cNvSpPr>
          <p:nvPr>
            <p:ph type="sldNum" sz="quarter" idx="5"/>
          </p:nvPr>
        </p:nvSpPr>
        <p:spPr/>
        <p:txBody>
          <a:bodyPr/>
          <a:lstStyle/>
          <a:p>
            <a:fld id="{BF0B3D88-B4D7-4448-A5DD-F4A35F937DCA}" type="slidenum">
              <a:rPr lang="en-US" smtClean="0"/>
              <a:t>28</a:t>
            </a:fld>
            <a:endParaRPr lang="en-US"/>
          </a:p>
        </p:txBody>
      </p:sp>
    </p:spTree>
    <p:extLst>
      <p:ext uri="{BB962C8B-B14F-4D97-AF65-F5344CB8AC3E}">
        <p14:creationId xmlns:p14="http://schemas.microsoft.com/office/powerpoint/2010/main" val="3936653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a:t>Here we used an extra current source element to simulate for sudden change in current due to environmental factors.</a:t>
            </a:r>
          </a:p>
          <a:p>
            <a:pPr marL="285750" indent="-285750">
              <a:buFont typeface="Arial" panose="020B0604020202020204" pitchFamily="34" charset="0"/>
              <a:buChar char="•"/>
            </a:pPr>
            <a:r>
              <a:rPr lang="en-US"/>
              <a:t>we can see the current sources in parallel with the PMOS</a:t>
            </a:r>
          </a:p>
          <a:p>
            <a:pPr marL="285750" indent="-285750">
              <a:buFont typeface="Arial" panose="020B0604020202020204" pitchFamily="34" charset="0"/>
              <a:buChar char="•"/>
            </a:pPr>
            <a:r>
              <a:rPr lang="en-US"/>
              <a:t>Hence this will simulate for change in current level for NMOS and PMOS pairs</a:t>
            </a:r>
          </a:p>
          <a:p>
            <a:pPr marL="285750" indent="-285750">
              <a:buFont typeface="Arial" panose="020B0604020202020204" pitchFamily="34" charset="0"/>
              <a:buChar char="•"/>
            </a:pPr>
            <a:r>
              <a:rPr lang="en-US"/>
              <a:t>Now CMFB has to compensate for this change by correcting the NMOS current value, we would first see the transient analysis then proceed to voltage compensation</a:t>
            </a:r>
          </a:p>
          <a:p>
            <a:endParaRPr lang="en-IN"/>
          </a:p>
        </p:txBody>
      </p:sp>
      <p:sp>
        <p:nvSpPr>
          <p:cNvPr id="4" name="Slide Number Placeholder 3"/>
          <p:cNvSpPr>
            <a:spLocks noGrp="1"/>
          </p:cNvSpPr>
          <p:nvPr>
            <p:ph type="sldNum" sz="quarter" idx="5"/>
          </p:nvPr>
        </p:nvSpPr>
        <p:spPr/>
        <p:txBody>
          <a:bodyPr/>
          <a:lstStyle/>
          <a:p>
            <a:fld id="{BF0B3D88-B4D7-4448-A5DD-F4A35F937DCA}" type="slidenum">
              <a:rPr lang="en-US" smtClean="0"/>
              <a:t>29</a:t>
            </a:fld>
            <a:endParaRPr lang="en-US"/>
          </a:p>
        </p:txBody>
      </p:sp>
    </p:spTree>
    <p:extLst>
      <p:ext uri="{BB962C8B-B14F-4D97-AF65-F5344CB8AC3E}">
        <p14:creationId xmlns:p14="http://schemas.microsoft.com/office/powerpoint/2010/main" val="3259000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we can see, first the transient analysis of the signal. The signal is almost perfect for complete duration of pulse and have a very small disturbance near the transition stage, this settling time was measured to be 0.4 us</a:t>
            </a:r>
          </a:p>
        </p:txBody>
      </p:sp>
      <p:sp>
        <p:nvSpPr>
          <p:cNvPr id="4" name="Slide Number Placeholder 3"/>
          <p:cNvSpPr>
            <a:spLocks noGrp="1"/>
          </p:cNvSpPr>
          <p:nvPr>
            <p:ph type="sldNum" sz="quarter" idx="5"/>
          </p:nvPr>
        </p:nvSpPr>
        <p:spPr/>
        <p:txBody>
          <a:bodyPr/>
          <a:lstStyle/>
          <a:p>
            <a:fld id="{BF0B3D88-B4D7-4448-A5DD-F4A35F937DCA}" type="slidenum">
              <a:rPr lang="en-US" smtClean="0"/>
              <a:t>30</a:t>
            </a:fld>
            <a:endParaRPr lang="en-US"/>
          </a:p>
        </p:txBody>
      </p:sp>
    </p:spTree>
    <p:extLst>
      <p:ext uri="{BB962C8B-B14F-4D97-AF65-F5344CB8AC3E}">
        <p14:creationId xmlns:p14="http://schemas.microsoft.com/office/powerpoint/2010/main" val="2620385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Here, We have </a:t>
            </a:r>
          </a:p>
        </p:txBody>
      </p:sp>
      <p:sp>
        <p:nvSpPr>
          <p:cNvPr id="4" name="Slide Number Placeholder 3"/>
          <p:cNvSpPr>
            <a:spLocks noGrp="1"/>
          </p:cNvSpPr>
          <p:nvPr>
            <p:ph type="sldNum" sz="quarter" idx="5"/>
          </p:nvPr>
        </p:nvSpPr>
        <p:spPr/>
        <p:txBody>
          <a:bodyPr/>
          <a:lstStyle/>
          <a:p>
            <a:fld id="{BF0B3D88-B4D7-4448-A5DD-F4A35F937DCA}" type="slidenum">
              <a:rPr lang="en-US" smtClean="0"/>
              <a:t>2</a:t>
            </a:fld>
            <a:endParaRPr lang="en-US"/>
          </a:p>
        </p:txBody>
      </p:sp>
    </p:spTree>
    <p:extLst>
      <p:ext uri="{BB962C8B-B14F-4D97-AF65-F5344CB8AC3E}">
        <p14:creationId xmlns:p14="http://schemas.microsoft.com/office/powerpoint/2010/main" val="1848713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here we can see, as the current depicted in green graph drops, the value of the 5T OTA also drops, this is because as the parallel current source to </a:t>
            </a:r>
            <a:r>
              <a:rPr lang="en-US" err="1"/>
              <a:t>pmos</a:t>
            </a:r>
            <a:r>
              <a:rPr lang="en-US"/>
              <a:t> simulates for extra current in </a:t>
            </a:r>
            <a:r>
              <a:rPr lang="en-US" err="1"/>
              <a:t>pmos</a:t>
            </a:r>
            <a:r>
              <a:rPr lang="en-US"/>
              <a:t> pair than of </a:t>
            </a:r>
            <a:r>
              <a:rPr lang="en-US" err="1"/>
              <a:t>nmos</a:t>
            </a:r>
            <a:r>
              <a:rPr lang="en-US"/>
              <a:t> pair, and hence when the current source turns off, so </a:t>
            </a:r>
            <a:r>
              <a:rPr lang="en-US" err="1"/>
              <a:t>pmos</a:t>
            </a:r>
            <a:r>
              <a:rPr lang="en-US"/>
              <a:t> current also decrease hence now CMFB need to make sure the </a:t>
            </a:r>
            <a:r>
              <a:rPr lang="en-US" err="1"/>
              <a:t>nmos</a:t>
            </a:r>
            <a:r>
              <a:rPr lang="en-US"/>
              <a:t> current also need to be decreased, which is being done here as seen in the red graph, correspondingly we can see the change in the common mode voltage </a:t>
            </a:r>
            <a:r>
              <a:rPr lang="en-US" err="1"/>
              <a:t>i.e</a:t>
            </a:r>
            <a:r>
              <a:rPr lang="en-US"/>
              <a:t>, V+ is very less although we can see a disturbance in the signal, this disturbance is restricted to 0.4us only.</a:t>
            </a:r>
          </a:p>
        </p:txBody>
      </p:sp>
      <p:sp>
        <p:nvSpPr>
          <p:cNvPr id="4" name="Slide Number Placeholder 3"/>
          <p:cNvSpPr>
            <a:spLocks noGrp="1"/>
          </p:cNvSpPr>
          <p:nvPr>
            <p:ph type="sldNum" sz="quarter" idx="5"/>
          </p:nvPr>
        </p:nvSpPr>
        <p:spPr/>
        <p:txBody>
          <a:bodyPr/>
          <a:lstStyle/>
          <a:p>
            <a:fld id="{BF0B3D88-B4D7-4448-A5DD-F4A35F937DCA}" type="slidenum">
              <a:rPr lang="en-US" smtClean="0"/>
              <a:t>31</a:t>
            </a:fld>
            <a:endParaRPr lang="en-US"/>
          </a:p>
        </p:txBody>
      </p:sp>
    </p:spTree>
    <p:extLst>
      <p:ext uri="{BB962C8B-B14F-4D97-AF65-F5344CB8AC3E}">
        <p14:creationId xmlns:p14="http://schemas.microsoft.com/office/powerpoint/2010/main" val="713888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Moving on to next part that is the 2</a:t>
            </a:r>
            <a:r>
              <a:rPr lang="en-US" baseline="30000"/>
              <a:t>nd</a:t>
            </a:r>
            <a:r>
              <a:rPr lang="en-US"/>
              <a:t> stage. As we have seen earlier that the gain of 1</a:t>
            </a:r>
            <a:r>
              <a:rPr lang="en-US" baseline="30000"/>
              <a:t>st</a:t>
            </a:r>
            <a:r>
              <a:rPr lang="en-US"/>
              <a:t> stage with CMFB is in the range of around 48db to 50dB</a:t>
            </a:r>
            <a:endParaRPr lang="en-IN"/>
          </a:p>
        </p:txBody>
      </p:sp>
      <p:sp>
        <p:nvSpPr>
          <p:cNvPr id="4" name="Slide Number Placeholder 3"/>
          <p:cNvSpPr>
            <a:spLocks noGrp="1"/>
          </p:cNvSpPr>
          <p:nvPr>
            <p:ph type="sldNum" sz="quarter" idx="5"/>
          </p:nvPr>
        </p:nvSpPr>
        <p:spPr/>
        <p:txBody>
          <a:bodyPr/>
          <a:lstStyle/>
          <a:p>
            <a:fld id="{BF0B3D88-B4D7-4448-A5DD-F4A35F937DCA}" type="slidenum">
              <a:rPr lang="en-US" smtClean="0"/>
              <a:t>32</a:t>
            </a:fld>
            <a:endParaRPr lang="en-US"/>
          </a:p>
        </p:txBody>
      </p:sp>
    </p:spTree>
    <p:extLst>
      <p:ext uri="{BB962C8B-B14F-4D97-AF65-F5344CB8AC3E}">
        <p14:creationId xmlns:p14="http://schemas.microsoft.com/office/powerpoint/2010/main" val="1911630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we have implemented common source amp for this stage.</a:t>
            </a:r>
            <a:br>
              <a:rPr lang="en-US"/>
            </a:br>
            <a:r>
              <a:rPr lang="en-US" err="1"/>
              <a:t>Vgs</a:t>
            </a:r>
            <a:r>
              <a:rPr lang="en-US"/>
              <a:t> for this was calculated and was found to be around 0.9V. And we designed it to give a gain of 25dB</a:t>
            </a:r>
          </a:p>
          <a:p>
            <a:r>
              <a:rPr lang="en-US"/>
              <a:t>Which is 17.78 in absolute value. We divided this gain in two parts 8k and 2.22m and took Rout to be 8k and gm to be 2.22ms.</a:t>
            </a:r>
            <a:endParaRPr lang="en-IN"/>
          </a:p>
        </p:txBody>
      </p:sp>
      <p:sp>
        <p:nvSpPr>
          <p:cNvPr id="4" name="Slide Number Placeholder 3"/>
          <p:cNvSpPr>
            <a:spLocks noGrp="1"/>
          </p:cNvSpPr>
          <p:nvPr>
            <p:ph type="sldNum" sz="quarter" idx="5"/>
          </p:nvPr>
        </p:nvSpPr>
        <p:spPr/>
        <p:txBody>
          <a:bodyPr/>
          <a:lstStyle/>
          <a:p>
            <a:fld id="{BF0B3D88-B4D7-4448-A5DD-F4A35F937DCA}" type="slidenum">
              <a:rPr lang="en-US" smtClean="0"/>
              <a:t>33</a:t>
            </a:fld>
            <a:endParaRPr lang="en-US"/>
          </a:p>
        </p:txBody>
      </p:sp>
    </p:spTree>
    <p:extLst>
      <p:ext uri="{BB962C8B-B14F-4D97-AF65-F5344CB8AC3E}">
        <p14:creationId xmlns:p14="http://schemas.microsoft.com/office/powerpoint/2010/main" val="1271212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comes the PMOS characterization. We can see from the plot that at 0.9V, gm is around 60us and requires is 2.22ms so we get the scaling factor as 37.</a:t>
            </a:r>
            <a:endParaRPr lang="en-IN"/>
          </a:p>
        </p:txBody>
      </p:sp>
      <p:sp>
        <p:nvSpPr>
          <p:cNvPr id="4" name="Slide Number Placeholder 3"/>
          <p:cNvSpPr>
            <a:spLocks noGrp="1"/>
          </p:cNvSpPr>
          <p:nvPr>
            <p:ph type="sldNum" sz="quarter" idx="5"/>
          </p:nvPr>
        </p:nvSpPr>
        <p:spPr/>
        <p:txBody>
          <a:bodyPr/>
          <a:lstStyle/>
          <a:p>
            <a:fld id="{BF0B3D88-B4D7-4448-A5DD-F4A35F937DCA}" type="slidenum">
              <a:rPr lang="en-US" smtClean="0"/>
              <a:t>34</a:t>
            </a:fld>
            <a:endParaRPr lang="en-US"/>
          </a:p>
        </p:txBody>
      </p:sp>
    </p:spTree>
    <p:extLst>
      <p:ext uri="{BB962C8B-B14F-4D97-AF65-F5344CB8AC3E}">
        <p14:creationId xmlns:p14="http://schemas.microsoft.com/office/powerpoint/2010/main" val="41927992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then we implemented the CS Amp using scaled transistor here we can see that M25 is our main transistor and M26 is providing the required current required current to M25 using the current mirror explained by </a:t>
            </a:r>
            <a:r>
              <a:rPr lang="en-US" err="1"/>
              <a:t>kshitij</a:t>
            </a:r>
            <a:r>
              <a:rPr lang="en-US"/>
              <a:t>. This is the </a:t>
            </a:r>
            <a:r>
              <a:rPr lang="en-US" err="1"/>
              <a:t>noperating</a:t>
            </a:r>
            <a:r>
              <a:rPr lang="en-US"/>
              <a:t> point of the 2</a:t>
            </a:r>
            <a:r>
              <a:rPr lang="en-US" baseline="30000"/>
              <a:t>nd</a:t>
            </a:r>
            <a:r>
              <a:rPr lang="en-US"/>
              <a:t> stage</a:t>
            </a:r>
            <a:endParaRPr lang="en-IN"/>
          </a:p>
        </p:txBody>
      </p:sp>
      <p:sp>
        <p:nvSpPr>
          <p:cNvPr id="4" name="Slide Number Placeholder 3"/>
          <p:cNvSpPr>
            <a:spLocks noGrp="1"/>
          </p:cNvSpPr>
          <p:nvPr>
            <p:ph type="sldNum" sz="quarter" idx="5"/>
          </p:nvPr>
        </p:nvSpPr>
        <p:spPr/>
        <p:txBody>
          <a:bodyPr/>
          <a:lstStyle/>
          <a:p>
            <a:fld id="{BF0B3D88-B4D7-4448-A5DD-F4A35F937DCA}" type="slidenum">
              <a:rPr lang="en-US" smtClean="0"/>
              <a:t>35</a:t>
            </a:fld>
            <a:endParaRPr lang="en-US"/>
          </a:p>
        </p:txBody>
      </p:sp>
    </p:spTree>
    <p:extLst>
      <p:ext uri="{BB962C8B-B14F-4D97-AF65-F5344CB8AC3E}">
        <p14:creationId xmlns:p14="http://schemas.microsoft.com/office/powerpoint/2010/main" val="3707152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now this is the simulation result for this stage. This is the AC gain plot of the 2</a:t>
            </a:r>
            <a:r>
              <a:rPr lang="en-US" baseline="30000"/>
              <a:t>nd</a:t>
            </a:r>
            <a:r>
              <a:rPr lang="en-US"/>
              <a:t> stage and we can see that we got gm to be 2.04mS and Rout and Av and Cut off freq</a:t>
            </a:r>
            <a:endParaRPr lang="en-IN"/>
          </a:p>
        </p:txBody>
      </p:sp>
      <p:sp>
        <p:nvSpPr>
          <p:cNvPr id="4" name="Slide Number Placeholder 3"/>
          <p:cNvSpPr>
            <a:spLocks noGrp="1"/>
          </p:cNvSpPr>
          <p:nvPr>
            <p:ph type="sldNum" sz="quarter" idx="5"/>
          </p:nvPr>
        </p:nvSpPr>
        <p:spPr/>
        <p:txBody>
          <a:bodyPr/>
          <a:lstStyle/>
          <a:p>
            <a:fld id="{BF0B3D88-B4D7-4448-A5DD-F4A35F937DCA}" type="slidenum">
              <a:rPr lang="en-US" smtClean="0"/>
              <a:t>36</a:t>
            </a:fld>
            <a:endParaRPr lang="en-US"/>
          </a:p>
        </p:txBody>
      </p:sp>
    </p:spTree>
    <p:extLst>
      <p:ext uri="{BB962C8B-B14F-4D97-AF65-F5344CB8AC3E}">
        <p14:creationId xmlns:p14="http://schemas.microsoft.com/office/powerpoint/2010/main" val="2737175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phase margin that we were getting for both the stages and CMFB combined came out to be –</a:t>
            </a:r>
            <a:r>
              <a:rPr lang="en-US" err="1"/>
              <a:t>ve</a:t>
            </a:r>
            <a:r>
              <a:rPr lang="en-US"/>
              <a:t> so we have used the miller compensation for the phase compensation. It is basically adding capacitor between the Input and output of 2</a:t>
            </a:r>
            <a:r>
              <a:rPr lang="en-US" baseline="30000"/>
              <a:t>nd</a:t>
            </a:r>
            <a:r>
              <a:rPr lang="en-US"/>
              <a:t> shifting the dominant pole(</a:t>
            </a:r>
            <a:r>
              <a:rPr lang="en-US" err="1"/>
              <a:t>ie</a:t>
            </a:r>
            <a:r>
              <a:rPr lang="en-US"/>
              <a:t> 1</a:t>
            </a:r>
            <a:r>
              <a:rPr lang="en-US" baseline="30000"/>
              <a:t>st</a:t>
            </a:r>
            <a:r>
              <a:rPr lang="en-US"/>
              <a:t> stage) to right hand side improving the GM but at the same time it also introduces a zero in RHP which overall </a:t>
            </a:r>
            <a:r>
              <a:rPr lang="en-IN" b="0" i="0">
                <a:solidFill>
                  <a:srgbClr val="BDC1C6"/>
                </a:solidFill>
                <a:effectLst/>
                <a:latin typeface="Google Sans"/>
              </a:rPr>
              <a:t>deteriorates our overall phase margin  </a:t>
            </a:r>
            <a:r>
              <a:rPr lang="en-US"/>
              <a:t>so we add a resistor almost equal to 1/gm and greater then that. So we took </a:t>
            </a:r>
            <a:r>
              <a:rPr lang="en-US" err="1"/>
              <a:t>rz</a:t>
            </a:r>
            <a:r>
              <a:rPr lang="en-US"/>
              <a:t> as 500 and  took a arbitrary value of c as 500fF</a:t>
            </a:r>
            <a:endParaRPr lang="en-IN"/>
          </a:p>
        </p:txBody>
      </p:sp>
      <p:sp>
        <p:nvSpPr>
          <p:cNvPr id="4" name="Slide Number Placeholder 3"/>
          <p:cNvSpPr>
            <a:spLocks noGrp="1"/>
          </p:cNvSpPr>
          <p:nvPr>
            <p:ph type="sldNum" sz="quarter" idx="5"/>
          </p:nvPr>
        </p:nvSpPr>
        <p:spPr/>
        <p:txBody>
          <a:bodyPr/>
          <a:lstStyle/>
          <a:p>
            <a:fld id="{BF0B3D88-B4D7-4448-A5DD-F4A35F937DCA}" type="slidenum">
              <a:rPr lang="en-US" smtClean="0"/>
              <a:t>37</a:t>
            </a:fld>
            <a:endParaRPr lang="en-US"/>
          </a:p>
        </p:txBody>
      </p:sp>
    </p:spTree>
    <p:extLst>
      <p:ext uri="{BB962C8B-B14F-4D97-AF65-F5344CB8AC3E}">
        <p14:creationId xmlns:p14="http://schemas.microsoft.com/office/powerpoint/2010/main" val="40131443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we can see the circuit design which is basically adding this R and C</a:t>
            </a:r>
            <a:endParaRPr lang="en-IN"/>
          </a:p>
        </p:txBody>
      </p:sp>
      <p:sp>
        <p:nvSpPr>
          <p:cNvPr id="4" name="Slide Number Placeholder 3"/>
          <p:cNvSpPr>
            <a:spLocks noGrp="1"/>
          </p:cNvSpPr>
          <p:nvPr>
            <p:ph type="sldNum" sz="quarter" idx="5"/>
          </p:nvPr>
        </p:nvSpPr>
        <p:spPr/>
        <p:txBody>
          <a:bodyPr/>
          <a:lstStyle/>
          <a:p>
            <a:fld id="{BF0B3D88-B4D7-4448-A5DD-F4A35F937DCA}" type="slidenum">
              <a:rPr lang="en-US" smtClean="0"/>
              <a:t>38</a:t>
            </a:fld>
            <a:endParaRPr lang="en-US"/>
          </a:p>
        </p:txBody>
      </p:sp>
    </p:spTree>
    <p:extLst>
      <p:ext uri="{BB962C8B-B14F-4D97-AF65-F5344CB8AC3E}">
        <p14:creationId xmlns:p14="http://schemas.microsoft.com/office/powerpoint/2010/main" val="3520994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this is sim results phase margin was -21.48 that means the system is unstable(oscillations) after compensation we got pm of 61.2 which is very good and we can see that UGF is 263MHz which satisfies our design requirement of UGF &gt;100MHz</a:t>
            </a:r>
            <a:endParaRPr lang="en-IN"/>
          </a:p>
        </p:txBody>
      </p:sp>
      <p:sp>
        <p:nvSpPr>
          <p:cNvPr id="4" name="Slide Number Placeholder 3"/>
          <p:cNvSpPr>
            <a:spLocks noGrp="1"/>
          </p:cNvSpPr>
          <p:nvPr>
            <p:ph type="sldNum" sz="quarter" idx="5"/>
          </p:nvPr>
        </p:nvSpPr>
        <p:spPr/>
        <p:txBody>
          <a:bodyPr/>
          <a:lstStyle/>
          <a:p>
            <a:fld id="{BF0B3D88-B4D7-4448-A5DD-F4A35F937DCA}" type="slidenum">
              <a:rPr lang="en-US" smtClean="0"/>
              <a:t>39</a:t>
            </a:fld>
            <a:endParaRPr lang="en-US"/>
          </a:p>
        </p:txBody>
      </p:sp>
    </p:spTree>
    <p:extLst>
      <p:ext uri="{BB962C8B-B14F-4D97-AF65-F5344CB8AC3E}">
        <p14:creationId xmlns:p14="http://schemas.microsoft.com/office/powerpoint/2010/main" val="20538304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Enough Headroom in mid-range as well as low and high range </a:t>
            </a:r>
          </a:p>
        </p:txBody>
      </p:sp>
      <p:sp>
        <p:nvSpPr>
          <p:cNvPr id="4" name="Slide Number Placeholder 3"/>
          <p:cNvSpPr>
            <a:spLocks noGrp="1"/>
          </p:cNvSpPr>
          <p:nvPr>
            <p:ph type="sldNum" sz="quarter" idx="5"/>
          </p:nvPr>
        </p:nvSpPr>
        <p:spPr/>
        <p:txBody>
          <a:bodyPr/>
          <a:lstStyle/>
          <a:p>
            <a:fld id="{BF0B3D88-B4D7-4448-A5DD-F4A35F937DCA}" type="slidenum">
              <a:rPr lang="en-US" smtClean="0"/>
              <a:t>41</a:t>
            </a:fld>
            <a:endParaRPr lang="en-US"/>
          </a:p>
        </p:txBody>
      </p:sp>
    </p:spTree>
    <p:extLst>
      <p:ext uri="{BB962C8B-B14F-4D97-AF65-F5344CB8AC3E}">
        <p14:creationId xmlns:p14="http://schemas.microsoft.com/office/powerpoint/2010/main" val="2912672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err="1"/>
              <a:t>Gaim</a:t>
            </a:r>
            <a:r>
              <a:rPr lang="en-IN"/>
              <a:t> more than 70dB</a:t>
            </a:r>
            <a:br>
              <a:rPr lang="en-IN"/>
            </a:br>
            <a:endParaRPr lang="en-IN"/>
          </a:p>
          <a:p>
            <a:endParaRPr lang="en-IN"/>
          </a:p>
        </p:txBody>
      </p:sp>
      <p:sp>
        <p:nvSpPr>
          <p:cNvPr id="4" name="Slide Number Placeholder 3"/>
          <p:cNvSpPr>
            <a:spLocks noGrp="1"/>
          </p:cNvSpPr>
          <p:nvPr>
            <p:ph type="sldNum" sz="quarter" idx="5"/>
          </p:nvPr>
        </p:nvSpPr>
        <p:spPr/>
        <p:txBody>
          <a:bodyPr/>
          <a:lstStyle/>
          <a:p>
            <a:fld id="{BF0B3D88-B4D7-4448-A5DD-F4A35F937DCA}" type="slidenum">
              <a:rPr lang="en-US" smtClean="0"/>
              <a:t>4</a:t>
            </a:fld>
            <a:endParaRPr lang="en-US"/>
          </a:p>
        </p:txBody>
      </p:sp>
    </p:spTree>
    <p:extLst>
      <p:ext uri="{BB962C8B-B14F-4D97-AF65-F5344CB8AC3E}">
        <p14:creationId xmlns:p14="http://schemas.microsoft.com/office/powerpoint/2010/main" val="2369244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76 dB gain, 436 MHz, PM - 48 </a:t>
            </a:r>
          </a:p>
        </p:txBody>
      </p:sp>
      <p:sp>
        <p:nvSpPr>
          <p:cNvPr id="4" name="Slide Number Placeholder 3"/>
          <p:cNvSpPr>
            <a:spLocks noGrp="1"/>
          </p:cNvSpPr>
          <p:nvPr>
            <p:ph type="sldNum" sz="quarter" idx="5"/>
          </p:nvPr>
        </p:nvSpPr>
        <p:spPr/>
        <p:txBody>
          <a:bodyPr/>
          <a:lstStyle/>
          <a:p>
            <a:fld id="{BF0B3D88-B4D7-4448-A5DD-F4A35F937DCA}" type="slidenum">
              <a:rPr lang="en-US" smtClean="0"/>
              <a:t>42</a:t>
            </a:fld>
            <a:endParaRPr lang="en-US"/>
          </a:p>
        </p:txBody>
      </p:sp>
    </p:spTree>
    <p:extLst>
      <p:ext uri="{BB962C8B-B14F-4D97-AF65-F5344CB8AC3E}">
        <p14:creationId xmlns:p14="http://schemas.microsoft.com/office/powerpoint/2010/main" val="5821542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Input CM sweep – 0 to 1.8 V</a:t>
            </a:r>
          </a:p>
          <a:p>
            <a:r>
              <a:rPr lang="en-US" dirty="0"/>
              <a:t>gain- not much change</a:t>
            </a:r>
          </a:p>
          <a:p>
            <a:r>
              <a:rPr lang="en-US" dirty="0"/>
              <a:t>Only 2-3 case – slightly less than 70 dB but it’s good. </a:t>
            </a:r>
          </a:p>
          <a:p>
            <a:r>
              <a:rPr lang="en-US" dirty="0"/>
              <a:t>We can say it is working in full rail-to-rail input range</a:t>
            </a:r>
          </a:p>
        </p:txBody>
      </p:sp>
      <p:sp>
        <p:nvSpPr>
          <p:cNvPr id="4" name="Slide Number Placeholder 3"/>
          <p:cNvSpPr>
            <a:spLocks noGrp="1"/>
          </p:cNvSpPr>
          <p:nvPr>
            <p:ph type="sldNum" sz="quarter" idx="5"/>
          </p:nvPr>
        </p:nvSpPr>
        <p:spPr/>
        <p:txBody>
          <a:bodyPr/>
          <a:lstStyle/>
          <a:p>
            <a:fld id="{BF0B3D88-B4D7-4448-A5DD-F4A35F937DCA}" type="slidenum">
              <a:rPr lang="en-US" smtClean="0"/>
              <a:t>43</a:t>
            </a:fld>
            <a:endParaRPr lang="en-US"/>
          </a:p>
        </p:txBody>
      </p:sp>
    </p:spTree>
    <p:extLst>
      <p:ext uri="{BB962C8B-B14F-4D97-AF65-F5344CB8AC3E}">
        <p14:creationId xmlns:p14="http://schemas.microsoft.com/office/powerpoint/2010/main" val="18977433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increase the input CM range..</a:t>
            </a:r>
          </a:p>
          <a:p>
            <a:r>
              <a:rPr lang="en-US" dirty="0"/>
              <a:t>-0.5V to 2.5V</a:t>
            </a:r>
          </a:p>
          <a:p>
            <a:r>
              <a:rPr lang="en-US" dirty="0"/>
              <a:t>Working fine for all the cases except last 3 cases..</a:t>
            </a:r>
          </a:p>
        </p:txBody>
      </p:sp>
      <p:sp>
        <p:nvSpPr>
          <p:cNvPr id="4" name="Slide Number Placeholder 3"/>
          <p:cNvSpPr>
            <a:spLocks noGrp="1"/>
          </p:cNvSpPr>
          <p:nvPr>
            <p:ph type="sldNum" sz="quarter" idx="5"/>
          </p:nvPr>
        </p:nvSpPr>
        <p:spPr/>
        <p:txBody>
          <a:bodyPr/>
          <a:lstStyle/>
          <a:p>
            <a:fld id="{BF0B3D88-B4D7-4448-A5DD-F4A35F937DCA}" type="slidenum">
              <a:rPr lang="en-US" smtClean="0"/>
              <a:t>44</a:t>
            </a:fld>
            <a:endParaRPr lang="en-US"/>
          </a:p>
        </p:txBody>
      </p:sp>
    </p:spTree>
    <p:extLst>
      <p:ext uri="{BB962C8B-B14F-4D97-AF65-F5344CB8AC3E}">
        <p14:creationId xmlns:p14="http://schemas.microsoft.com/office/powerpoint/2010/main" val="894001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a:t>Using 10 micro </a:t>
            </a:r>
            <a:r>
              <a:rPr lang="en-US" err="1"/>
              <a:t>amplere</a:t>
            </a:r>
            <a:r>
              <a:rPr lang="en-US"/>
              <a:t> current source</a:t>
            </a:r>
          </a:p>
          <a:p>
            <a:pPr marL="285750" indent="-285750">
              <a:lnSpc>
                <a:spcPct val="90000"/>
              </a:lnSpc>
              <a:spcBef>
                <a:spcPts val="1000"/>
              </a:spcBef>
              <a:buFont typeface="Arial"/>
              <a:buChar char="•"/>
            </a:pPr>
            <a:endParaRPr lang="en-US"/>
          </a:p>
          <a:p>
            <a:pPr marL="285750" indent="-285750">
              <a:lnSpc>
                <a:spcPct val="90000"/>
              </a:lnSpc>
              <a:spcBef>
                <a:spcPts val="1000"/>
              </a:spcBef>
              <a:buFont typeface="Arial"/>
              <a:buChar char="•"/>
            </a:pPr>
            <a:r>
              <a:rPr lang="en-US"/>
              <a:t>4 Legs –M1, M11M2, M12,13,14 , M20,15,19</a:t>
            </a:r>
          </a:p>
          <a:p>
            <a:pPr marL="285750" indent="-285750">
              <a:lnSpc>
                <a:spcPct val="90000"/>
              </a:lnSpc>
              <a:spcBef>
                <a:spcPts val="1000"/>
              </a:spcBef>
              <a:buFont typeface="Arial"/>
              <a:buChar char="•"/>
            </a:pPr>
            <a:r>
              <a:rPr lang="en-US"/>
              <a:t>Source se transistor ko bias </a:t>
            </a:r>
            <a:r>
              <a:rPr lang="en-US" err="1"/>
              <a:t>kr</a:t>
            </a:r>
            <a:r>
              <a:rPr lang="en-US"/>
              <a:t> </a:t>
            </a:r>
            <a:r>
              <a:rPr lang="en-US" err="1"/>
              <a:t>rhe</a:t>
            </a:r>
            <a:r>
              <a:rPr lang="en-US"/>
              <a:t> </a:t>
            </a:r>
            <a:r>
              <a:rPr lang="en-US" err="1"/>
              <a:t>hai</a:t>
            </a:r>
            <a:r>
              <a:rPr lang="en-US"/>
              <a:t>... </a:t>
            </a:r>
            <a:endParaRPr lang="en-US">
              <a:cs typeface="Calibri"/>
            </a:endParaRPr>
          </a:p>
          <a:p>
            <a:pPr marL="285750" indent="-285750">
              <a:lnSpc>
                <a:spcPct val="90000"/>
              </a:lnSpc>
              <a:spcBef>
                <a:spcPts val="1000"/>
              </a:spcBef>
              <a:buFont typeface="Arial"/>
              <a:buChar char="•"/>
            </a:pPr>
            <a:r>
              <a:rPr lang="en-US"/>
              <a:t>NMOS  The tail current  </a:t>
            </a:r>
            <a:r>
              <a:rPr lang="en-US" err="1"/>
              <a:t>sourcess</a:t>
            </a:r>
            <a:r>
              <a:rPr lang="en-US"/>
              <a:t>... ye bias </a:t>
            </a:r>
            <a:r>
              <a:rPr lang="en-US" err="1"/>
              <a:t>kr</a:t>
            </a:r>
            <a:r>
              <a:rPr lang="en-US"/>
              <a:t> </a:t>
            </a:r>
            <a:r>
              <a:rPr lang="en-US" err="1"/>
              <a:t>rhe</a:t>
            </a:r>
            <a:r>
              <a:rPr lang="en-US"/>
              <a:t> </a:t>
            </a:r>
            <a:r>
              <a:rPr lang="en-US" err="1"/>
              <a:t>hai</a:t>
            </a:r>
            <a:endParaRPr lang="en-US">
              <a:cs typeface="Calibri"/>
            </a:endParaRPr>
          </a:p>
          <a:p>
            <a:pPr marL="285750" indent="-285750">
              <a:lnSpc>
                <a:spcPct val="90000"/>
              </a:lnSpc>
              <a:spcBef>
                <a:spcPts val="1000"/>
              </a:spcBef>
              <a:buFont typeface="Arial"/>
              <a:buChar char="•"/>
            </a:pPr>
            <a:r>
              <a:rPr lang="en-US"/>
              <a:t>M1 and current se koi </a:t>
            </a:r>
            <a:r>
              <a:rPr lang="en-US" err="1"/>
              <a:t>bhi</a:t>
            </a:r>
            <a:r>
              <a:rPr lang="en-US"/>
              <a:t> bias </a:t>
            </a:r>
            <a:r>
              <a:rPr lang="en-US" err="1"/>
              <a:t>kr</a:t>
            </a:r>
            <a:r>
              <a:rPr lang="en-US"/>
              <a:t> </a:t>
            </a:r>
            <a:r>
              <a:rPr lang="en-US" err="1"/>
              <a:t>skte</a:t>
            </a:r>
            <a:endParaRPr lang="en-US">
              <a:cs typeface="Calibri"/>
            </a:endParaRPr>
          </a:p>
          <a:p>
            <a:pPr marL="285750" indent="-285750">
              <a:lnSpc>
                <a:spcPct val="90000"/>
              </a:lnSpc>
              <a:spcBef>
                <a:spcPts val="1000"/>
              </a:spcBef>
              <a:buFont typeface="Arial"/>
              <a:buChar char="•"/>
            </a:pPr>
            <a:r>
              <a:rPr lang="en-US"/>
              <a:t>M11 se </a:t>
            </a:r>
            <a:r>
              <a:rPr lang="en-US" err="1"/>
              <a:t>Vtp</a:t>
            </a:r>
            <a:r>
              <a:rPr lang="en-US"/>
              <a:t> Bias </a:t>
            </a:r>
            <a:r>
              <a:rPr lang="en-US" err="1"/>
              <a:t>kr</a:t>
            </a:r>
            <a:r>
              <a:rPr lang="en-US"/>
              <a:t> </a:t>
            </a:r>
            <a:r>
              <a:rPr lang="en-US" err="1"/>
              <a:t>rhe</a:t>
            </a:r>
            <a:endParaRPr lang="en-US">
              <a:cs typeface="Calibri"/>
            </a:endParaRPr>
          </a:p>
          <a:p>
            <a:pPr marL="285750" indent="-285750">
              <a:lnSpc>
                <a:spcPct val="90000"/>
              </a:lnSpc>
              <a:spcBef>
                <a:spcPts val="1000"/>
              </a:spcBef>
              <a:buFont typeface="Arial"/>
              <a:buChar char="•"/>
            </a:pPr>
            <a:r>
              <a:rPr lang="en-US"/>
              <a:t>M13,14 se koi </a:t>
            </a:r>
            <a:r>
              <a:rPr lang="en-US" err="1"/>
              <a:t>bhi</a:t>
            </a:r>
            <a:r>
              <a:rPr lang="en-US"/>
              <a:t> </a:t>
            </a:r>
            <a:r>
              <a:rPr lang="en-US" err="1"/>
              <a:t>cascode</a:t>
            </a:r>
            <a:r>
              <a:rPr lang="en-US"/>
              <a:t> ko bias </a:t>
            </a:r>
            <a:r>
              <a:rPr lang="en-US" err="1"/>
              <a:t>kr</a:t>
            </a:r>
            <a:r>
              <a:rPr lang="en-US"/>
              <a:t> </a:t>
            </a:r>
            <a:r>
              <a:rPr lang="en-US" err="1"/>
              <a:t>skte</a:t>
            </a:r>
            <a:r>
              <a:rPr lang="en-US"/>
              <a:t> Vb2 ko bias </a:t>
            </a:r>
            <a:r>
              <a:rPr lang="en-US" err="1"/>
              <a:t>kiya</a:t>
            </a:r>
            <a:r>
              <a:rPr lang="en-US"/>
              <a:t> Vb1</a:t>
            </a:r>
            <a:endParaRPr lang="en-US">
              <a:cs typeface="Calibri"/>
            </a:endParaRPr>
          </a:p>
          <a:p>
            <a:pPr marL="285750" indent="-285750">
              <a:lnSpc>
                <a:spcPct val="90000"/>
              </a:lnSpc>
              <a:spcBef>
                <a:spcPts val="1000"/>
              </a:spcBef>
              <a:buFont typeface="Arial"/>
              <a:buChar char="•"/>
            </a:pPr>
            <a:r>
              <a:rPr lang="en-US"/>
              <a:t>M15,20 </a:t>
            </a:r>
            <a:r>
              <a:rPr lang="en-US" err="1"/>
              <a:t>cascode</a:t>
            </a:r>
            <a:r>
              <a:rPr lang="en-US"/>
              <a:t> </a:t>
            </a:r>
            <a:r>
              <a:rPr lang="en-US" err="1"/>
              <a:t>ke</a:t>
            </a:r>
            <a:r>
              <a:rPr lang="en-US"/>
              <a:t> </a:t>
            </a:r>
            <a:r>
              <a:rPr lang="en-US" err="1"/>
              <a:t>upar</a:t>
            </a:r>
            <a:r>
              <a:rPr lang="en-US"/>
              <a:t> wale </a:t>
            </a:r>
            <a:r>
              <a:rPr lang="en-US" err="1"/>
              <a:t>pmos</a:t>
            </a:r>
            <a:r>
              <a:rPr lang="en-US"/>
              <a:t> ko bias </a:t>
            </a:r>
            <a:r>
              <a:rPr lang="en-US" err="1"/>
              <a:t>kr</a:t>
            </a:r>
            <a:r>
              <a:rPr lang="en-US"/>
              <a:t> </a:t>
            </a:r>
            <a:r>
              <a:rPr lang="en-US" err="1"/>
              <a:t>rhe</a:t>
            </a:r>
            <a:r>
              <a:rPr lang="en-US"/>
              <a:t> Vb3,4</a:t>
            </a:r>
            <a:endParaRPr lang="en-US">
              <a:cs typeface="Calibri"/>
            </a:endParaRPr>
          </a:p>
          <a:p>
            <a:endParaRPr lang="en-US">
              <a:cs typeface="Calibri"/>
            </a:endParaRPr>
          </a:p>
          <a:p>
            <a:r>
              <a:rPr lang="en-IN" err="1"/>
              <a:t>Vtp</a:t>
            </a:r>
            <a:r>
              <a:rPr lang="en-IN"/>
              <a:t> – </a:t>
            </a:r>
            <a:r>
              <a:rPr lang="en-IN" err="1"/>
              <a:t>pmos</a:t>
            </a:r>
            <a:r>
              <a:rPr lang="en-IN"/>
              <a:t> ka tail current course.. M11 (size-2) ka replicate </a:t>
            </a:r>
            <a:r>
              <a:rPr lang="en-IN" err="1"/>
              <a:t>krega</a:t>
            </a:r>
            <a:r>
              <a:rPr lang="en-IN"/>
              <a:t>.. At M0p (size-27)..so 13.5 times </a:t>
            </a:r>
            <a:r>
              <a:rPr lang="en-IN" err="1"/>
              <a:t>zada</a:t>
            </a:r>
            <a:r>
              <a:rPr lang="en-IN"/>
              <a:t> current..</a:t>
            </a:r>
          </a:p>
          <a:p>
            <a:r>
              <a:rPr lang="en-IN" err="1"/>
              <a:t>Vtn</a:t>
            </a:r>
            <a:r>
              <a:rPr lang="en-IN"/>
              <a:t> – </a:t>
            </a:r>
            <a:r>
              <a:rPr lang="en-IN" err="1"/>
              <a:t>nmos</a:t>
            </a:r>
            <a:r>
              <a:rPr lang="en-IN"/>
              <a:t> ka tail current – M1 ka current replicate </a:t>
            </a:r>
            <a:r>
              <a:rPr lang="en-IN" err="1"/>
              <a:t>krega</a:t>
            </a:r>
            <a:r>
              <a:rPr lang="en-IN"/>
              <a:t>.. At M0n (size-32) so 16 times </a:t>
            </a:r>
            <a:r>
              <a:rPr lang="en-IN" err="1"/>
              <a:t>zada</a:t>
            </a:r>
            <a:r>
              <a:rPr lang="en-IN"/>
              <a:t> and also bias </a:t>
            </a:r>
            <a:r>
              <a:rPr lang="en-IN" err="1"/>
              <a:t>nmos</a:t>
            </a:r>
            <a:r>
              <a:rPr lang="en-IN"/>
              <a:t> tail current 2</a:t>
            </a:r>
            <a:r>
              <a:rPr lang="en-IN" baseline="30000"/>
              <a:t>nd</a:t>
            </a:r>
            <a:r>
              <a:rPr lang="en-IN"/>
              <a:t> stage, CMFB and buffer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a:t>Vb1 -  replicate current from M14, at M3 M4 (size-27) so 13.5 times </a:t>
            </a:r>
            <a:r>
              <a:rPr lang="en-IN" err="1"/>
              <a:t>zada</a:t>
            </a:r>
            <a:r>
              <a:rPr lang="en-IN"/>
              <a:t> current..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a:t>Vb2 - replicate current from M13, at M5 M6 (size-15) so 7.5 times </a:t>
            </a:r>
            <a:r>
              <a:rPr lang="en-IN" err="1"/>
              <a:t>zada</a:t>
            </a:r>
            <a:r>
              <a:rPr lang="en-IN"/>
              <a:t> current..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a:t>Vb3 - replicate current from M15(size-4), at M7 M8 (size-31) so 7.75 times </a:t>
            </a:r>
            <a:r>
              <a:rPr lang="en-IN" err="1"/>
              <a:t>zada</a:t>
            </a:r>
            <a:r>
              <a:rPr lang="en-IN"/>
              <a:t> current..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a:t>Vb4 - replicate current from M20(size-4), at M9 M10 (size-62) so 15.5 times </a:t>
            </a:r>
            <a:r>
              <a:rPr lang="en-IN" err="1"/>
              <a:t>zada</a:t>
            </a:r>
            <a:r>
              <a:rPr lang="en-IN"/>
              <a:t> current..</a:t>
            </a:r>
          </a:p>
          <a:p>
            <a:endParaRPr lang="en-US">
              <a:cs typeface="Calibri"/>
            </a:endParaRPr>
          </a:p>
        </p:txBody>
      </p:sp>
      <p:sp>
        <p:nvSpPr>
          <p:cNvPr id="4" name="Slide Number Placeholder 3"/>
          <p:cNvSpPr>
            <a:spLocks noGrp="1"/>
          </p:cNvSpPr>
          <p:nvPr>
            <p:ph type="sldNum" sz="quarter" idx="5"/>
          </p:nvPr>
        </p:nvSpPr>
        <p:spPr/>
        <p:txBody>
          <a:bodyPr/>
          <a:lstStyle/>
          <a:p>
            <a:fld id="{BF0B3D88-B4D7-4448-A5DD-F4A35F937DCA}" type="slidenum">
              <a:rPr lang="en-US"/>
              <a:t>6</a:t>
            </a:fld>
            <a:endParaRPr lang="en-US"/>
          </a:p>
        </p:txBody>
      </p:sp>
    </p:spTree>
    <p:extLst>
      <p:ext uri="{BB962C8B-B14F-4D97-AF65-F5344CB8AC3E}">
        <p14:creationId xmlns:p14="http://schemas.microsoft.com/office/powerpoint/2010/main" val="199482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err="1"/>
              <a:t>Vtp</a:t>
            </a:r>
            <a:r>
              <a:rPr lang="en-IN"/>
              <a:t> – </a:t>
            </a:r>
            <a:r>
              <a:rPr lang="en-IN" err="1"/>
              <a:t>pmos</a:t>
            </a:r>
            <a:r>
              <a:rPr lang="en-IN"/>
              <a:t> ka tail current course.. M11 (size-2) ka replicate </a:t>
            </a:r>
            <a:r>
              <a:rPr lang="en-IN" err="1"/>
              <a:t>krega</a:t>
            </a:r>
            <a:r>
              <a:rPr lang="en-IN"/>
              <a:t>.. At M0p (size-27)..so 13.5 times </a:t>
            </a:r>
            <a:r>
              <a:rPr lang="en-IN" err="1"/>
              <a:t>zada</a:t>
            </a:r>
            <a:r>
              <a:rPr lang="en-IN"/>
              <a:t> current..</a:t>
            </a:r>
          </a:p>
          <a:p>
            <a:r>
              <a:rPr lang="en-IN" err="1"/>
              <a:t>Vtn</a:t>
            </a:r>
            <a:r>
              <a:rPr lang="en-IN"/>
              <a:t> – </a:t>
            </a:r>
            <a:r>
              <a:rPr lang="en-IN" err="1"/>
              <a:t>nmos</a:t>
            </a:r>
            <a:r>
              <a:rPr lang="en-IN"/>
              <a:t> ka tail current – M1 ka current replicate </a:t>
            </a:r>
            <a:r>
              <a:rPr lang="en-IN" err="1"/>
              <a:t>krega</a:t>
            </a:r>
            <a:r>
              <a:rPr lang="en-IN"/>
              <a:t>.. At M0n (size-32) so 16 times </a:t>
            </a:r>
            <a:r>
              <a:rPr lang="en-IN" err="1"/>
              <a:t>zada</a:t>
            </a:r>
            <a:r>
              <a:rPr lang="en-IN"/>
              <a:t> and also bias </a:t>
            </a:r>
            <a:r>
              <a:rPr lang="en-IN" err="1"/>
              <a:t>nmos</a:t>
            </a:r>
            <a:r>
              <a:rPr lang="en-IN"/>
              <a:t> tail current 2</a:t>
            </a:r>
            <a:r>
              <a:rPr lang="en-IN" baseline="30000"/>
              <a:t>nd</a:t>
            </a:r>
            <a:r>
              <a:rPr lang="en-IN"/>
              <a:t> stage, CMFB and buffer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a:t>Vb1 -  replicate current from M14, at M3 M4 (size-27) so 13.5 times </a:t>
            </a:r>
            <a:r>
              <a:rPr lang="en-IN" err="1"/>
              <a:t>zada</a:t>
            </a:r>
            <a:r>
              <a:rPr lang="en-IN"/>
              <a:t> current..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a:t>Vb2 - replicate current from M13, at M5 M6 (size-15) so 7.5 times </a:t>
            </a:r>
            <a:r>
              <a:rPr lang="en-IN" err="1"/>
              <a:t>zada</a:t>
            </a:r>
            <a:r>
              <a:rPr lang="en-IN"/>
              <a:t> current..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a:t>Vb3 - replicate current from M15(size-4), at M7 M8 (size-31) so 7.75 times </a:t>
            </a:r>
            <a:r>
              <a:rPr lang="en-IN" err="1"/>
              <a:t>zada</a:t>
            </a:r>
            <a:r>
              <a:rPr lang="en-IN"/>
              <a:t> current..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a:t>Vb4 - replicate current from M20(size-4), at M9 M10 (size-62) so 15.5 times </a:t>
            </a:r>
            <a:r>
              <a:rPr lang="en-IN" err="1"/>
              <a:t>zada</a:t>
            </a:r>
            <a:r>
              <a:rPr lang="en-IN"/>
              <a:t> current..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a:p>
          <a:p>
            <a:endParaRPr lang="en-IN"/>
          </a:p>
          <a:p>
            <a:r>
              <a:rPr lang="en-IN"/>
              <a:t> </a:t>
            </a:r>
          </a:p>
        </p:txBody>
      </p:sp>
      <p:sp>
        <p:nvSpPr>
          <p:cNvPr id="4" name="Slide Number Placeholder 3"/>
          <p:cNvSpPr>
            <a:spLocks noGrp="1"/>
          </p:cNvSpPr>
          <p:nvPr>
            <p:ph type="sldNum" sz="quarter" idx="5"/>
          </p:nvPr>
        </p:nvSpPr>
        <p:spPr/>
        <p:txBody>
          <a:bodyPr/>
          <a:lstStyle/>
          <a:p>
            <a:fld id="{BF0B3D88-B4D7-4448-A5DD-F4A35F937DCA}" type="slidenum">
              <a:rPr lang="en-US" smtClean="0"/>
              <a:t>7</a:t>
            </a:fld>
            <a:endParaRPr lang="en-US"/>
          </a:p>
        </p:txBody>
      </p:sp>
    </p:spTree>
    <p:extLst>
      <p:ext uri="{BB962C8B-B14F-4D97-AF65-F5344CB8AC3E}">
        <p14:creationId xmlns:p14="http://schemas.microsoft.com/office/powerpoint/2010/main" val="1849349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a:t>4 Legs –M1, M11M2, M12,13,14 , M20,15,19</a:t>
            </a:r>
          </a:p>
          <a:p>
            <a:pPr marL="285750" indent="-285750">
              <a:lnSpc>
                <a:spcPct val="90000"/>
              </a:lnSpc>
              <a:spcBef>
                <a:spcPts val="1000"/>
              </a:spcBef>
              <a:buFont typeface="Arial"/>
              <a:buChar char="•"/>
            </a:pPr>
            <a:r>
              <a:rPr lang="en-US"/>
              <a:t>Source se transistor ko bias </a:t>
            </a:r>
            <a:r>
              <a:rPr lang="en-US" err="1"/>
              <a:t>kr</a:t>
            </a:r>
            <a:r>
              <a:rPr lang="en-US"/>
              <a:t> </a:t>
            </a:r>
            <a:r>
              <a:rPr lang="en-US" err="1"/>
              <a:t>rhe</a:t>
            </a:r>
            <a:r>
              <a:rPr lang="en-US"/>
              <a:t> </a:t>
            </a:r>
            <a:r>
              <a:rPr lang="en-US" err="1"/>
              <a:t>hai</a:t>
            </a:r>
            <a:r>
              <a:rPr lang="en-US"/>
              <a:t>... </a:t>
            </a:r>
            <a:endParaRPr lang="en-US">
              <a:cs typeface="Calibri"/>
            </a:endParaRPr>
          </a:p>
          <a:p>
            <a:pPr marL="285750" indent="-285750">
              <a:lnSpc>
                <a:spcPct val="90000"/>
              </a:lnSpc>
              <a:spcBef>
                <a:spcPts val="1000"/>
              </a:spcBef>
              <a:buFont typeface="Arial"/>
              <a:buChar char="•"/>
            </a:pPr>
            <a:r>
              <a:rPr lang="en-US"/>
              <a:t>NMOS  The tail current  </a:t>
            </a:r>
            <a:r>
              <a:rPr lang="en-US" err="1"/>
              <a:t>sourcess</a:t>
            </a:r>
            <a:r>
              <a:rPr lang="en-US"/>
              <a:t>... ye bias </a:t>
            </a:r>
            <a:r>
              <a:rPr lang="en-US" err="1"/>
              <a:t>kr</a:t>
            </a:r>
            <a:r>
              <a:rPr lang="en-US"/>
              <a:t> </a:t>
            </a:r>
            <a:r>
              <a:rPr lang="en-US" err="1"/>
              <a:t>rhe</a:t>
            </a:r>
            <a:r>
              <a:rPr lang="en-US"/>
              <a:t> </a:t>
            </a:r>
            <a:r>
              <a:rPr lang="en-US" err="1"/>
              <a:t>hai</a:t>
            </a:r>
            <a:endParaRPr lang="en-US">
              <a:cs typeface="Calibri"/>
            </a:endParaRPr>
          </a:p>
          <a:p>
            <a:pPr marL="285750" indent="-285750">
              <a:lnSpc>
                <a:spcPct val="90000"/>
              </a:lnSpc>
              <a:spcBef>
                <a:spcPts val="1000"/>
              </a:spcBef>
              <a:buFont typeface="Arial"/>
              <a:buChar char="•"/>
            </a:pPr>
            <a:r>
              <a:rPr lang="en-US"/>
              <a:t>M1 and current se koi </a:t>
            </a:r>
            <a:r>
              <a:rPr lang="en-US" err="1"/>
              <a:t>bhi</a:t>
            </a:r>
            <a:r>
              <a:rPr lang="en-US"/>
              <a:t> bias </a:t>
            </a:r>
            <a:r>
              <a:rPr lang="en-US" err="1"/>
              <a:t>kr</a:t>
            </a:r>
            <a:r>
              <a:rPr lang="en-US"/>
              <a:t> </a:t>
            </a:r>
            <a:r>
              <a:rPr lang="en-US" err="1"/>
              <a:t>skte</a:t>
            </a:r>
            <a:endParaRPr lang="en-US">
              <a:cs typeface="Calibri"/>
            </a:endParaRPr>
          </a:p>
          <a:p>
            <a:pPr marL="285750" indent="-285750">
              <a:lnSpc>
                <a:spcPct val="90000"/>
              </a:lnSpc>
              <a:spcBef>
                <a:spcPts val="1000"/>
              </a:spcBef>
              <a:buFont typeface="Arial"/>
              <a:buChar char="•"/>
            </a:pPr>
            <a:r>
              <a:rPr lang="en-US"/>
              <a:t>M11 se </a:t>
            </a:r>
            <a:r>
              <a:rPr lang="en-US" err="1"/>
              <a:t>Vtp</a:t>
            </a:r>
            <a:r>
              <a:rPr lang="en-US"/>
              <a:t> Bias </a:t>
            </a:r>
            <a:r>
              <a:rPr lang="en-US" err="1"/>
              <a:t>kr</a:t>
            </a:r>
            <a:r>
              <a:rPr lang="en-US"/>
              <a:t> </a:t>
            </a:r>
            <a:r>
              <a:rPr lang="en-US" err="1"/>
              <a:t>rhe</a:t>
            </a:r>
            <a:endParaRPr lang="en-US">
              <a:cs typeface="Calibri"/>
            </a:endParaRPr>
          </a:p>
          <a:p>
            <a:pPr marL="285750" indent="-285750">
              <a:lnSpc>
                <a:spcPct val="90000"/>
              </a:lnSpc>
              <a:spcBef>
                <a:spcPts val="1000"/>
              </a:spcBef>
              <a:buFont typeface="Arial"/>
              <a:buChar char="•"/>
            </a:pPr>
            <a:r>
              <a:rPr lang="en-US"/>
              <a:t>M13,14 se koi </a:t>
            </a:r>
            <a:r>
              <a:rPr lang="en-US" err="1"/>
              <a:t>bhi</a:t>
            </a:r>
            <a:r>
              <a:rPr lang="en-US"/>
              <a:t> </a:t>
            </a:r>
            <a:r>
              <a:rPr lang="en-US" err="1"/>
              <a:t>cascode</a:t>
            </a:r>
            <a:r>
              <a:rPr lang="en-US"/>
              <a:t> ko bias </a:t>
            </a:r>
            <a:r>
              <a:rPr lang="en-US" err="1"/>
              <a:t>kr</a:t>
            </a:r>
            <a:r>
              <a:rPr lang="en-US"/>
              <a:t> </a:t>
            </a:r>
            <a:r>
              <a:rPr lang="en-US" err="1"/>
              <a:t>skte</a:t>
            </a:r>
            <a:r>
              <a:rPr lang="en-US"/>
              <a:t> Vb2 ko bias </a:t>
            </a:r>
            <a:r>
              <a:rPr lang="en-US" err="1"/>
              <a:t>kiya</a:t>
            </a:r>
            <a:r>
              <a:rPr lang="en-US"/>
              <a:t> Vb1</a:t>
            </a:r>
            <a:endParaRPr lang="en-US">
              <a:cs typeface="Calibri"/>
            </a:endParaRPr>
          </a:p>
          <a:p>
            <a:pPr marL="285750" indent="-285750">
              <a:lnSpc>
                <a:spcPct val="90000"/>
              </a:lnSpc>
              <a:spcBef>
                <a:spcPts val="1000"/>
              </a:spcBef>
              <a:buFont typeface="Arial"/>
              <a:buChar char="•"/>
            </a:pPr>
            <a:r>
              <a:rPr lang="en-US"/>
              <a:t>M15,20 </a:t>
            </a:r>
            <a:r>
              <a:rPr lang="en-US" err="1"/>
              <a:t>cascode</a:t>
            </a:r>
            <a:r>
              <a:rPr lang="en-US"/>
              <a:t> </a:t>
            </a:r>
            <a:r>
              <a:rPr lang="en-US" err="1"/>
              <a:t>ke</a:t>
            </a:r>
            <a:r>
              <a:rPr lang="en-US"/>
              <a:t> </a:t>
            </a:r>
            <a:r>
              <a:rPr lang="en-US" err="1"/>
              <a:t>upar</a:t>
            </a:r>
            <a:r>
              <a:rPr lang="en-US"/>
              <a:t> wale </a:t>
            </a:r>
            <a:r>
              <a:rPr lang="en-US" err="1"/>
              <a:t>pmos</a:t>
            </a:r>
            <a:r>
              <a:rPr lang="en-US"/>
              <a:t> ko bias </a:t>
            </a:r>
            <a:r>
              <a:rPr lang="en-US" err="1"/>
              <a:t>kr</a:t>
            </a:r>
            <a:r>
              <a:rPr lang="en-US"/>
              <a:t> </a:t>
            </a:r>
            <a:r>
              <a:rPr lang="en-US" err="1"/>
              <a:t>rhe</a:t>
            </a:r>
            <a:r>
              <a:rPr lang="en-US"/>
              <a:t> Vb3,4</a:t>
            </a:r>
            <a:endParaRPr lang="en-US">
              <a:cs typeface="Calibri"/>
            </a:endParaRPr>
          </a:p>
          <a:p>
            <a:endParaRPr lang="en-US">
              <a:cs typeface="Calibri"/>
            </a:endParaRPr>
          </a:p>
          <a:p>
            <a:r>
              <a:rPr lang="en-IN" err="1"/>
              <a:t>Vtp</a:t>
            </a:r>
            <a:r>
              <a:rPr lang="en-IN"/>
              <a:t> – </a:t>
            </a:r>
            <a:r>
              <a:rPr lang="en-IN" err="1"/>
              <a:t>pmos</a:t>
            </a:r>
            <a:r>
              <a:rPr lang="en-IN"/>
              <a:t> ka tail current course.. M11 (size-2) ka replicate </a:t>
            </a:r>
            <a:r>
              <a:rPr lang="en-IN" err="1"/>
              <a:t>krega</a:t>
            </a:r>
            <a:r>
              <a:rPr lang="en-IN"/>
              <a:t>.. At M0p (size-27)..so 13.5 times </a:t>
            </a:r>
            <a:r>
              <a:rPr lang="en-IN" err="1"/>
              <a:t>zada</a:t>
            </a:r>
            <a:r>
              <a:rPr lang="en-IN"/>
              <a:t> current..</a:t>
            </a:r>
          </a:p>
          <a:p>
            <a:r>
              <a:rPr lang="en-IN" err="1"/>
              <a:t>Vtn</a:t>
            </a:r>
            <a:r>
              <a:rPr lang="en-IN"/>
              <a:t> – </a:t>
            </a:r>
            <a:r>
              <a:rPr lang="en-IN" err="1"/>
              <a:t>nmos</a:t>
            </a:r>
            <a:r>
              <a:rPr lang="en-IN"/>
              <a:t> ka tail current – M1 ka current replicate </a:t>
            </a:r>
            <a:r>
              <a:rPr lang="en-IN" err="1"/>
              <a:t>krega</a:t>
            </a:r>
            <a:r>
              <a:rPr lang="en-IN"/>
              <a:t>.. At M0n (size-32) so 16 times </a:t>
            </a:r>
            <a:r>
              <a:rPr lang="en-IN" err="1"/>
              <a:t>zada</a:t>
            </a:r>
            <a:r>
              <a:rPr lang="en-IN"/>
              <a:t> and also bias </a:t>
            </a:r>
            <a:r>
              <a:rPr lang="en-IN" err="1"/>
              <a:t>nmos</a:t>
            </a:r>
            <a:r>
              <a:rPr lang="en-IN"/>
              <a:t> tail current 2</a:t>
            </a:r>
            <a:r>
              <a:rPr lang="en-IN" baseline="30000"/>
              <a:t>nd</a:t>
            </a:r>
            <a:r>
              <a:rPr lang="en-IN"/>
              <a:t> stage, CMFB and buffer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a:t>Vb1 -  replicate current from M14, at M3 M4 (size-27) so 13.5 times </a:t>
            </a:r>
            <a:r>
              <a:rPr lang="en-IN" err="1"/>
              <a:t>zada</a:t>
            </a:r>
            <a:r>
              <a:rPr lang="en-IN"/>
              <a:t> current..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a:t>Vb2 - replicate current from M13, at M5 M6 (size-15) so 7.5 times </a:t>
            </a:r>
            <a:r>
              <a:rPr lang="en-IN" err="1"/>
              <a:t>zada</a:t>
            </a:r>
            <a:r>
              <a:rPr lang="en-IN"/>
              <a:t> current..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a:t>Vb3 - replicate current from M15(size-4), at M7 M8 (size-31) so 7.75 times </a:t>
            </a:r>
            <a:r>
              <a:rPr lang="en-IN" err="1"/>
              <a:t>zada</a:t>
            </a:r>
            <a:r>
              <a:rPr lang="en-IN"/>
              <a:t> current..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a:t>Vb4 - replicate current from M20(size-4), at M9 M10 (size-62) so 15.5 times </a:t>
            </a:r>
            <a:r>
              <a:rPr lang="en-IN" err="1"/>
              <a:t>zada</a:t>
            </a:r>
            <a:r>
              <a:rPr lang="en-IN"/>
              <a:t> current..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a:p>
          <a:p>
            <a:pPr marL="0" marR="0" lvl="0" indent="0" algn="l" defTabSz="914400" rtl="0" eaLnBrk="1" fontAlgn="auto" latinLnBrk="0" hangingPunct="1">
              <a:lnSpc>
                <a:spcPct val="100000"/>
              </a:lnSpc>
              <a:spcBef>
                <a:spcPts val="0"/>
              </a:spcBef>
              <a:spcAft>
                <a:spcPts val="0"/>
              </a:spcAft>
              <a:buClrTx/>
              <a:buSzTx/>
              <a:buFontTx/>
              <a:buNone/>
              <a:tabLst/>
              <a:defRPr/>
            </a:pPr>
            <a:r>
              <a:rPr lang="en-IN"/>
              <a:t>R -&gt; 200 to 300 mv drop approx. to Vth drop because we are using a low voltage </a:t>
            </a:r>
            <a:r>
              <a:rPr lang="en-IN" err="1"/>
              <a:t>cascode</a:t>
            </a:r>
            <a:r>
              <a:rPr lang="en-IN"/>
              <a:t> bias circuit</a:t>
            </a:r>
          </a:p>
          <a:p>
            <a:endParaRPr lang="en-US">
              <a:cs typeface="Calibri"/>
            </a:endParaRPr>
          </a:p>
        </p:txBody>
      </p:sp>
      <p:sp>
        <p:nvSpPr>
          <p:cNvPr id="4" name="Slide Number Placeholder 3"/>
          <p:cNvSpPr>
            <a:spLocks noGrp="1"/>
          </p:cNvSpPr>
          <p:nvPr>
            <p:ph type="sldNum" sz="quarter" idx="5"/>
          </p:nvPr>
        </p:nvSpPr>
        <p:spPr/>
        <p:txBody>
          <a:bodyPr/>
          <a:lstStyle/>
          <a:p>
            <a:fld id="{BF0B3D88-B4D7-4448-A5DD-F4A35F937DCA}" type="slidenum">
              <a:rPr lang="en-US"/>
              <a:t>8</a:t>
            </a:fld>
            <a:endParaRPr lang="en-US"/>
          </a:p>
        </p:txBody>
      </p:sp>
    </p:spTree>
    <p:extLst>
      <p:ext uri="{BB962C8B-B14F-4D97-AF65-F5344CB8AC3E}">
        <p14:creationId xmlns:p14="http://schemas.microsoft.com/office/powerpoint/2010/main" val="4117342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0B3D88-B4D7-4448-A5DD-F4A35F937DCA}" type="slidenum">
              <a:rPr lang="en-US" smtClean="0"/>
              <a:t>10</a:t>
            </a:fld>
            <a:endParaRPr lang="en-US"/>
          </a:p>
        </p:txBody>
      </p:sp>
    </p:spTree>
    <p:extLst>
      <p:ext uri="{BB962C8B-B14F-4D97-AF65-F5344CB8AC3E}">
        <p14:creationId xmlns:p14="http://schemas.microsoft.com/office/powerpoint/2010/main" val="2477484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Enough Headroom in mid-range</a:t>
            </a:r>
          </a:p>
          <a:p>
            <a:r>
              <a:rPr lang="en-US" dirty="0"/>
              <a:t>Low headroom in upper and bottom range</a:t>
            </a:r>
          </a:p>
        </p:txBody>
      </p:sp>
      <p:sp>
        <p:nvSpPr>
          <p:cNvPr id="4" name="Slide Number Placeholder 3"/>
          <p:cNvSpPr>
            <a:spLocks noGrp="1"/>
          </p:cNvSpPr>
          <p:nvPr>
            <p:ph type="sldNum" sz="quarter" idx="5"/>
          </p:nvPr>
        </p:nvSpPr>
        <p:spPr/>
        <p:txBody>
          <a:bodyPr/>
          <a:lstStyle/>
          <a:p>
            <a:fld id="{BF0B3D88-B4D7-4448-A5DD-F4A35F937DCA}" type="slidenum">
              <a:rPr lang="en-US" smtClean="0"/>
              <a:t>18</a:t>
            </a:fld>
            <a:endParaRPr lang="en-US"/>
          </a:p>
        </p:txBody>
      </p:sp>
    </p:spTree>
    <p:extLst>
      <p:ext uri="{BB962C8B-B14F-4D97-AF65-F5344CB8AC3E}">
        <p14:creationId xmlns:p14="http://schemas.microsoft.com/office/powerpoint/2010/main" val="3535048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dB gain,  564 MHz – UGF, PM- &gt;80 (because 1</a:t>
            </a:r>
            <a:r>
              <a:rPr lang="en-US" baseline="30000" dirty="0"/>
              <a:t>st</a:t>
            </a:r>
            <a:r>
              <a:rPr lang="en-US" dirty="0"/>
              <a:t> stage only)</a:t>
            </a:r>
          </a:p>
        </p:txBody>
      </p:sp>
      <p:sp>
        <p:nvSpPr>
          <p:cNvPr id="4" name="Slide Number Placeholder 3"/>
          <p:cNvSpPr>
            <a:spLocks noGrp="1"/>
          </p:cNvSpPr>
          <p:nvPr>
            <p:ph type="sldNum" sz="quarter" idx="5"/>
          </p:nvPr>
        </p:nvSpPr>
        <p:spPr/>
        <p:txBody>
          <a:bodyPr/>
          <a:lstStyle/>
          <a:p>
            <a:fld id="{BF0B3D88-B4D7-4448-A5DD-F4A35F937DCA}" type="slidenum">
              <a:rPr lang="en-US" smtClean="0"/>
              <a:t>19</a:t>
            </a:fld>
            <a:endParaRPr lang="en-US"/>
          </a:p>
        </p:txBody>
      </p:sp>
    </p:spTree>
    <p:extLst>
      <p:ext uri="{BB962C8B-B14F-4D97-AF65-F5344CB8AC3E}">
        <p14:creationId xmlns:p14="http://schemas.microsoft.com/office/powerpoint/2010/main" val="265013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22-Dec-21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90764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9634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86326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74467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34720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22-Dec-21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05984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22-Dec-21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34963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22-Dec-21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08442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22-Dec-21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91762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70231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42541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22-Dec-21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38202989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image" Target="../media/image10.png"/><Relationship Id="rId4" Type="http://schemas.openxmlformats.org/officeDocument/2006/relationships/customXml" Target="../ink/ink2.xml"/><Relationship Id="rId9" Type="http://schemas.openxmlformats.org/officeDocument/2006/relationships/customXml" Target="../ink/ink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21.emf"/></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1.emf"/></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3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39.em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Analog VLSI Circuit</a:t>
            </a:r>
            <a:br>
              <a:rPr lang="en-US">
                <a:cs typeface="Calibri Light"/>
              </a:rPr>
            </a:br>
            <a:r>
              <a:rPr lang="en-US">
                <a:cs typeface="Calibri Light"/>
              </a:rPr>
              <a:t>Final Project</a:t>
            </a:r>
            <a:endParaRPr lang="en-US"/>
          </a:p>
        </p:txBody>
      </p:sp>
      <p:sp>
        <p:nvSpPr>
          <p:cNvPr id="3" name="Subtitle 2"/>
          <p:cNvSpPr>
            <a:spLocks noGrp="1"/>
          </p:cNvSpPr>
          <p:nvPr>
            <p:ph type="subTitle" idx="1"/>
          </p:nvPr>
        </p:nvSpPr>
        <p:spPr>
          <a:xfrm>
            <a:off x="1523999" y="3602036"/>
            <a:ext cx="9143999" cy="2733449"/>
          </a:xfrm>
        </p:spPr>
        <p:txBody>
          <a:bodyPr anchor="b">
            <a:normAutofit lnSpcReduction="10000"/>
          </a:bodyPr>
          <a:lstStyle/>
          <a:p>
            <a:r>
              <a:rPr lang="en-US" dirty="0"/>
              <a:t>Presented By-</a:t>
            </a:r>
          </a:p>
          <a:p>
            <a:r>
              <a:rPr lang="en-US" dirty="0"/>
              <a:t>Group-4</a:t>
            </a:r>
          </a:p>
          <a:p>
            <a:r>
              <a:rPr lang="en-US" sz="2000" dirty="0"/>
              <a:t>Akash </a:t>
            </a:r>
            <a:r>
              <a:rPr lang="en-US" sz="2000" dirty="0" err="1"/>
              <a:t>Ganguly</a:t>
            </a:r>
            <a:r>
              <a:rPr lang="en-US" sz="2000" dirty="0"/>
              <a:t> – SC18B072</a:t>
            </a:r>
          </a:p>
          <a:p>
            <a:r>
              <a:rPr lang="en-US" sz="2000" dirty="0"/>
              <a:t>Kothadiya Prince  - SC18B078</a:t>
            </a:r>
          </a:p>
          <a:p>
            <a:r>
              <a:rPr lang="en-US" sz="2000" dirty="0" err="1"/>
              <a:t>Kshitij</a:t>
            </a:r>
            <a:r>
              <a:rPr lang="en-US" sz="2000" dirty="0"/>
              <a:t> Singh – SC18B079</a:t>
            </a:r>
          </a:p>
          <a:p>
            <a:r>
              <a:rPr lang="en-US" sz="2000" dirty="0"/>
              <a:t>Aditya Amrit – SC18B087</a:t>
            </a:r>
          </a:p>
          <a:p>
            <a:r>
              <a:rPr lang="en-US" sz="2000" dirty="0"/>
              <a:t>Vivek Garg – SC18B093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F964F-E435-4C62-9148-8A222B7AC8A3}"/>
              </a:ext>
            </a:extLst>
          </p:cNvPr>
          <p:cNvSpPr>
            <a:spLocks noGrp="1"/>
          </p:cNvSpPr>
          <p:nvPr>
            <p:ph type="title"/>
          </p:nvPr>
        </p:nvSpPr>
        <p:spPr/>
        <p:txBody>
          <a:bodyPr/>
          <a:lstStyle/>
          <a:p>
            <a:r>
              <a:rPr lang="en-US" dirty="0"/>
              <a:t>Design Budgeting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21D982-340B-4437-BC7B-0B169D0AF52A}"/>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𝑈𝐺𝐹</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𝑔</m:t>
                            </m:r>
                          </m:e>
                          <m:sub>
                            <m:r>
                              <a:rPr lang="en-US" b="0" i="1" smtClean="0">
                                <a:latin typeface="Cambria Math" panose="02040503050406030204" pitchFamily="18" charset="0"/>
                                <a:ea typeface="Cambria Math" panose="02040503050406030204" pitchFamily="18" charset="0"/>
                              </a:rPr>
                              <m:t>𝑚</m:t>
                            </m:r>
                          </m:sub>
                        </m:sSub>
                      </m:num>
                      <m:den>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𝐿</m:t>
                            </m:r>
                          </m:sub>
                        </m:sSub>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100</m:t>
                    </m:r>
                    <m:r>
                      <m:rPr>
                        <m:sty m:val="p"/>
                      </m:rPr>
                      <a:rPr lang="en-US" b="0" i="0" smtClean="0">
                        <a:latin typeface="Cambria Math" panose="02040503050406030204" pitchFamily="18" charset="0"/>
                      </a:rPr>
                      <m:t>MHz</m:t>
                    </m:r>
                  </m:oMath>
                </a14:m>
                <a:endParaRPr lang="en-US" b="0"/>
              </a:p>
              <a:p>
                <a14:m>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𝑔</m:t>
                        </m:r>
                      </m:e>
                      <m:sub>
                        <m:r>
                          <a:rPr lang="en-US" b="0" i="1" smtClean="0">
                            <a:latin typeface="Cambria Math" panose="02040503050406030204" pitchFamily="18" charset="0"/>
                            <a:ea typeface="Cambria Math" panose="02040503050406030204" pitchFamily="18" charset="0"/>
                          </a:rPr>
                          <m:t>𝑚</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×100</m:t>
                    </m:r>
                    <m:r>
                      <a:rPr lang="en-US" b="0" i="1" smtClean="0">
                        <a:latin typeface="Cambria Math" panose="02040503050406030204" pitchFamily="18" charset="0"/>
                        <a:ea typeface="Cambria Math" panose="02040503050406030204" pitchFamily="18" charset="0"/>
                      </a:rPr>
                      <m:t>𝑀𝐻𝑧</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𝐿</m:t>
                        </m:r>
                      </m:sub>
                    </m:sSub>
                  </m:oMath>
                </a14:m>
                <a:endParaRPr lang="en-US"/>
              </a:p>
              <a:p>
                <a14:m>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𝑔</m:t>
                        </m:r>
                      </m:e>
                      <m:sub>
                        <m:r>
                          <a:rPr lang="en-US" b="0" i="1" smtClean="0">
                            <a:latin typeface="Cambria Math" panose="02040503050406030204" pitchFamily="18" charset="0"/>
                            <a:ea typeface="Cambria Math" panose="02040503050406030204" pitchFamily="18" charset="0"/>
                          </a:rPr>
                          <m:t>𝑚</m:t>
                        </m:r>
                      </m:sub>
                    </m:sSub>
                    <m:r>
                      <a:rPr lang="en-US" b="0" i="1" smtClean="0">
                        <a:latin typeface="Cambria Math" panose="02040503050406030204" pitchFamily="18" charset="0"/>
                        <a:ea typeface="Cambria Math" panose="02040503050406030204" pitchFamily="18" charset="0"/>
                      </a:rPr>
                      <m:t>≥0.314</m:t>
                    </m:r>
                    <m:r>
                      <a:rPr lang="en-US" b="0" i="1" smtClean="0">
                        <a:latin typeface="Cambria Math" panose="02040503050406030204" pitchFamily="18" charset="0"/>
                        <a:ea typeface="Cambria Math" panose="02040503050406030204" pitchFamily="18" charset="0"/>
                      </a:rPr>
                      <m:t>𝑚𝑆</m:t>
                    </m:r>
                  </m:oMath>
                </a14:m>
                <a:endParaRPr lang="en-US"/>
              </a:p>
              <a:p>
                <a:endParaRPr lang="en-US"/>
              </a:p>
              <a:p>
                <a:r>
                  <a:rPr lang="en-US"/>
                  <a:t>Let’s choose g</a:t>
                </a:r>
                <a:r>
                  <a:rPr lang="en-US" baseline="-25000"/>
                  <a:t>m</a:t>
                </a:r>
                <a:r>
                  <a:rPr lang="en-US"/>
                  <a:t>=1 mS</a:t>
                </a:r>
              </a:p>
              <a:p>
                <a:r>
                  <a:rPr lang="en-US"/>
                  <a:t>Let the design </a:t>
                </a:r>
                <a:r>
                  <a:rPr lang="en-US" err="1"/>
                  <a:t>V</a:t>
                </a:r>
                <a:r>
                  <a:rPr lang="en-US" baseline="-25000" err="1"/>
                  <a:t>in,cm</a:t>
                </a:r>
                <a:r>
                  <a:rPr lang="en-US"/>
                  <a:t>=0.9V</a:t>
                </a:r>
              </a:p>
              <a:p>
                <a:r>
                  <a:rPr lang="en-US"/>
                  <a:t>0.6V – </a:t>
                </a:r>
                <a:r>
                  <a:rPr lang="en-US" err="1"/>
                  <a:t>Vgs</a:t>
                </a:r>
                <a:r>
                  <a:rPr lang="en-US"/>
                  <a:t> biasing </a:t>
                </a:r>
              </a:p>
              <a:p>
                <a:r>
                  <a:rPr lang="en-US"/>
                  <a:t>0.3V – </a:t>
                </a:r>
                <a:r>
                  <a:rPr lang="en-US" err="1"/>
                  <a:t>Vdssat</a:t>
                </a:r>
                <a:r>
                  <a:rPr lang="en-US"/>
                  <a:t> + margin for tail current source</a:t>
                </a:r>
              </a:p>
            </p:txBody>
          </p:sp>
        </mc:Choice>
        <mc:Fallback xmlns="">
          <p:sp>
            <p:nvSpPr>
              <p:cNvPr id="3" name="Content Placeholder 2">
                <a:extLst>
                  <a:ext uri="{FF2B5EF4-FFF2-40B4-BE49-F238E27FC236}">
                    <a16:creationId xmlns:a16="http://schemas.microsoft.com/office/drawing/2014/main" id="{1A21D982-340B-4437-BC7B-0B169D0AF52A}"/>
                  </a:ext>
                </a:extLst>
              </p:cNvPr>
              <p:cNvSpPr>
                <a:spLocks noGrp="1" noRot="1" noChangeAspect="1" noMove="1" noResize="1" noEditPoints="1" noAdjustHandles="1" noChangeArrowheads="1" noChangeShapeType="1" noTextEdit="1"/>
              </p:cNvSpPr>
              <p:nvPr>
                <p:ph idx="1"/>
              </p:nvPr>
            </p:nvSpPr>
            <p:spPr>
              <a:blipFill>
                <a:blip r:embed="rId3"/>
                <a:stretch>
                  <a:fillRect l="-1043" b="-1120"/>
                </a:stretch>
              </a:blipFill>
            </p:spPr>
            <p:txBody>
              <a:bodyPr/>
              <a:lstStyle/>
              <a:p>
                <a:r>
                  <a:rPr lang="en-US">
                    <a:noFill/>
                  </a:rPr>
                  <a:t> </a:t>
                </a:r>
              </a:p>
            </p:txBody>
          </p:sp>
        </mc:Fallback>
      </mc:AlternateContent>
    </p:spTree>
    <p:extLst>
      <p:ext uri="{BB962C8B-B14F-4D97-AF65-F5344CB8AC3E}">
        <p14:creationId xmlns:p14="http://schemas.microsoft.com/office/powerpoint/2010/main" val="2467018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30D3E28-15D6-499B-B32B-7BF634C651FA}"/>
              </a:ext>
            </a:extLst>
          </p:cNvPr>
          <p:cNvSpPr txBox="1"/>
          <p:nvPr/>
        </p:nvSpPr>
        <p:spPr>
          <a:xfrm>
            <a:off x="6802066" y="2163864"/>
            <a:ext cx="2867228" cy="2041929"/>
          </a:xfrm>
          <a:prstGeom prst="rect">
            <a:avLst/>
          </a:prstGeom>
          <a:noFill/>
        </p:spPr>
        <p:txBody>
          <a:bodyPr wrap="square">
            <a:spAutoFit/>
          </a:bodyPr>
          <a:lstStyle/>
          <a:p>
            <a:r>
              <a:rPr lang="en-IN" sz="1800" b="1">
                <a:latin typeface="Courier New" panose="02070309020205020404" pitchFamily="49" charset="0"/>
              </a:rPr>
              <a:t>Id:        1.13e-05</a:t>
            </a:r>
          </a:p>
          <a:p>
            <a:r>
              <a:rPr lang="en-IN" sz="1800" b="1" err="1">
                <a:latin typeface="Courier New" panose="02070309020205020404" pitchFamily="49" charset="0"/>
              </a:rPr>
              <a:t>Vgs</a:t>
            </a:r>
            <a:r>
              <a:rPr lang="en-IN" sz="1800" b="1">
                <a:latin typeface="Courier New" panose="02070309020205020404" pitchFamily="49" charset="0"/>
              </a:rPr>
              <a:t>:       6.00e-01</a:t>
            </a:r>
          </a:p>
          <a:p>
            <a:r>
              <a:rPr lang="en-IN" sz="1800" b="1" err="1">
                <a:latin typeface="Courier New" panose="02070309020205020404" pitchFamily="49" charset="0"/>
              </a:rPr>
              <a:t>Vds</a:t>
            </a:r>
            <a:r>
              <a:rPr lang="en-IN" sz="1800" b="1">
                <a:latin typeface="Courier New" panose="02070309020205020404" pitchFamily="49" charset="0"/>
              </a:rPr>
              <a:t>:       3.00e-01</a:t>
            </a:r>
          </a:p>
          <a:p>
            <a:r>
              <a:rPr lang="en-IN" sz="1800" b="1" err="1">
                <a:latin typeface="Courier New" panose="02070309020205020404" pitchFamily="49" charset="0"/>
              </a:rPr>
              <a:t>Vbs</a:t>
            </a:r>
            <a:r>
              <a:rPr lang="en-IN" sz="1800" b="1">
                <a:latin typeface="Courier New" panose="02070309020205020404" pitchFamily="49" charset="0"/>
              </a:rPr>
              <a:t>:       0.00e+00</a:t>
            </a:r>
          </a:p>
          <a:p>
            <a:r>
              <a:rPr lang="en-IN" sz="1800" b="1">
                <a:latin typeface="Courier New" panose="02070309020205020404" pitchFamily="49" charset="0"/>
              </a:rPr>
              <a:t>Vth:       4.82e-01</a:t>
            </a:r>
          </a:p>
          <a:p>
            <a:r>
              <a:rPr lang="en-IN" sz="1800" b="1" err="1">
                <a:latin typeface="Courier New" panose="02070309020205020404" pitchFamily="49" charset="0"/>
              </a:rPr>
              <a:t>Vdsat</a:t>
            </a:r>
            <a:r>
              <a:rPr lang="en-IN" sz="1800" b="1">
                <a:latin typeface="Courier New" panose="02070309020205020404" pitchFamily="49" charset="0"/>
              </a:rPr>
              <a:t>:     1.30e-01</a:t>
            </a:r>
          </a:p>
          <a:p>
            <a:r>
              <a:rPr lang="en-IN" sz="1800" b="1">
                <a:latin typeface="Courier New" panose="02070309020205020404" pitchFamily="49" charset="0"/>
              </a:rPr>
              <a:t>Gm:        1.34e-04</a:t>
            </a:r>
          </a:p>
        </p:txBody>
      </p:sp>
      <p:sp>
        <p:nvSpPr>
          <p:cNvPr id="2" name="Title 1">
            <a:extLst>
              <a:ext uri="{FF2B5EF4-FFF2-40B4-BE49-F238E27FC236}">
                <a16:creationId xmlns:a16="http://schemas.microsoft.com/office/drawing/2014/main" id="{B0E868A4-2050-4EEF-8267-FC8FE8EA59DB}"/>
              </a:ext>
            </a:extLst>
          </p:cNvPr>
          <p:cNvSpPr>
            <a:spLocks noGrp="1"/>
          </p:cNvSpPr>
          <p:nvPr>
            <p:ph type="title"/>
          </p:nvPr>
        </p:nvSpPr>
        <p:spPr/>
        <p:txBody>
          <a:bodyPr/>
          <a:lstStyle/>
          <a:p>
            <a:r>
              <a:rPr lang="en-US"/>
              <a:t>NMOS Characterization</a:t>
            </a:r>
          </a:p>
        </p:txBody>
      </p:sp>
      <p:sp>
        <p:nvSpPr>
          <p:cNvPr id="8" name="TextBox 7">
            <a:extLst>
              <a:ext uri="{FF2B5EF4-FFF2-40B4-BE49-F238E27FC236}">
                <a16:creationId xmlns:a16="http://schemas.microsoft.com/office/drawing/2014/main" id="{908BD4B0-659E-44F3-8F04-E0216E2C0A70}"/>
              </a:ext>
            </a:extLst>
          </p:cNvPr>
          <p:cNvSpPr txBox="1"/>
          <p:nvPr/>
        </p:nvSpPr>
        <p:spPr>
          <a:xfrm>
            <a:off x="2101174" y="5671226"/>
            <a:ext cx="4340547" cy="400110"/>
          </a:xfrm>
          <a:prstGeom prst="rect">
            <a:avLst/>
          </a:prstGeom>
          <a:noFill/>
        </p:spPr>
        <p:txBody>
          <a:bodyPr wrap="none" rtlCol="0">
            <a:spAutoFit/>
          </a:bodyPr>
          <a:lstStyle/>
          <a:p>
            <a:r>
              <a:rPr lang="en-US" sz="2000"/>
              <a:t>We must scale NMOS such that g</a:t>
            </a:r>
            <a:r>
              <a:rPr lang="en-US" sz="2000" baseline="-25000"/>
              <a:t>m</a:t>
            </a:r>
            <a:r>
              <a:rPr lang="en-US" sz="2000"/>
              <a:t>=1mS</a:t>
            </a:r>
            <a:endParaRPr lang="en-IN" sz="2000"/>
          </a:p>
        </p:txBody>
      </p:sp>
      <p:sp>
        <p:nvSpPr>
          <p:cNvPr id="9" name="TextBox 8">
            <a:extLst>
              <a:ext uri="{FF2B5EF4-FFF2-40B4-BE49-F238E27FC236}">
                <a16:creationId xmlns:a16="http://schemas.microsoft.com/office/drawing/2014/main" id="{B6733770-E8BD-4E75-A165-425ACF370AA8}"/>
              </a:ext>
            </a:extLst>
          </p:cNvPr>
          <p:cNvSpPr txBox="1"/>
          <p:nvPr/>
        </p:nvSpPr>
        <p:spPr>
          <a:xfrm>
            <a:off x="7093137" y="5671226"/>
            <a:ext cx="1664110" cy="400110"/>
          </a:xfrm>
          <a:prstGeom prst="rect">
            <a:avLst/>
          </a:prstGeom>
          <a:noFill/>
        </p:spPr>
        <p:txBody>
          <a:bodyPr wrap="none" lIns="91440" tIns="45720" rIns="91440" bIns="45720" rtlCol="0" anchor="t">
            <a:spAutoFit/>
          </a:bodyPr>
          <a:lstStyle/>
          <a:p>
            <a:r>
              <a:rPr lang="en-US" sz="2000" err="1"/>
              <a:t>W</a:t>
            </a:r>
            <a:r>
              <a:rPr lang="en-US" sz="2000" baseline="-25000" err="1"/>
              <a:t>req.d</a:t>
            </a:r>
            <a:r>
              <a:rPr lang="en-US" sz="2000"/>
              <a:t>=7.4*W</a:t>
            </a:r>
            <a:r>
              <a:rPr lang="en-US" sz="2000" baseline="-25000"/>
              <a:t>1</a:t>
            </a:r>
            <a:endParaRPr lang="en-IN" sz="2000"/>
          </a:p>
        </p:txBody>
      </p:sp>
      <p:pic>
        <p:nvPicPr>
          <p:cNvPr id="10" name="Content Placeholder 4">
            <a:extLst>
              <a:ext uri="{FF2B5EF4-FFF2-40B4-BE49-F238E27FC236}">
                <a16:creationId xmlns:a16="http://schemas.microsoft.com/office/drawing/2014/main" id="{8E14BFEF-3279-4262-A00F-F24E1CFBEBA8}"/>
              </a:ext>
            </a:extLst>
          </p:cNvPr>
          <p:cNvPicPr>
            <a:picLocks noChangeAspect="1"/>
          </p:cNvPicPr>
          <p:nvPr/>
        </p:nvPicPr>
        <p:blipFill>
          <a:blip r:embed="rId2"/>
          <a:stretch>
            <a:fillRect/>
          </a:stretch>
        </p:blipFill>
        <p:spPr>
          <a:xfrm>
            <a:off x="1803542" y="1953649"/>
            <a:ext cx="3985605" cy="2758679"/>
          </a:xfrm>
          <a:prstGeom prst="rect">
            <a:avLst/>
          </a:prstGeom>
        </p:spPr>
      </p:pic>
    </p:spTree>
    <p:extLst>
      <p:ext uri="{BB962C8B-B14F-4D97-AF65-F5344CB8AC3E}">
        <p14:creationId xmlns:p14="http://schemas.microsoft.com/office/powerpoint/2010/main" val="3728799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868A4-2050-4EEF-8267-FC8FE8EA59DB}"/>
              </a:ext>
            </a:extLst>
          </p:cNvPr>
          <p:cNvSpPr>
            <a:spLocks noGrp="1"/>
          </p:cNvSpPr>
          <p:nvPr>
            <p:ph type="title"/>
          </p:nvPr>
        </p:nvSpPr>
        <p:spPr/>
        <p:txBody>
          <a:bodyPr/>
          <a:lstStyle/>
          <a:p>
            <a:r>
              <a:rPr lang="en-US"/>
              <a:t>PMOS Characterization</a:t>
            </a:r>
          </a:p>
        </p:txBody>
      </p:sp>
      <p:pic>
        <p:nvPicPr>
          <p:cNvPr id="5" name="Content Placeholder 4">
            <a:extLst>
              <a:ext uri="{FF2B5EF4-FFF2-40B4-BE49-F238E27FC236}">
                <a16:creationId xmlns:a16="http://schemas.microsoft.com/office/drawing/2014/main" id="{80564737-6E09-421F-BEC3-73A06E542187}"/>
              </a:ext>
            </a:extLst>
          </p:cNvPr>
          <p:cNvPicPr>
            <a:picLocks noGrp="1" noChangeAspect="1"/>
          </p:cNvPicPr>
          <p:nvPr>
            <p:ph idx="1"/>
          </p:nvPr>
        </p:nvPicPr>
        <p:blipFill>
          <a:blip r:embed="rId2"/>
          <a:stretch>
            <a:fillRect/>
          </a:stretch>
        </p:blipFill>
        <p:spPr>
          <a:xfrm>
            <a:off x="1395728" y="2103708"/>
            <a:ext cx="4801234" cy="2458563"/>
          </a:xfrm>
        </p:spPr>
      </p:pic>
      <p:sp>
        <p:nvSpPr>
          <p:cNvPr id="7" name="TextBox 6">
            <a:extLst>
              <a:ext uri="{FF2B5EF4-FFF2-40B4-BE49-F238E27FC236}">
                <a16:creationId xmlns:a16="http://schemas.microsoft.com/office/drawing/2014/main" id="{A72E7731-F9E4-487F-AF1E-FEBB845267AE}"/>
              </a:ext>
            </a:extLst>
          </p:cNvPr>
          <p:cNvSpPr txBox="1"/>
          <p:nvPr/>
        </p:nvSpPr>
        <p:spPr>
          <a:xfrm>
            <a:off x="6782611" y="2163864"/>
            <a:ext cx="2906139" cy="2031325"/>
          </a:xfrm>
          <a:prstGeom prst="rect">
            <a:avLst/>
          </a:prstGeom>
          <a:noFill/>
        </p:spPr>
        <p:txBody>
          <a:bodyPr wrap="square" lIns="91440" tIns="45720" rIns="91440" bIns="45720" anchor="t">
            <a:spAutoFit/>
          </a:bodyPr>
          <a:lstStyle/>
          <a:p>
            <a:r>
              <a:rPr lang="en-IN" sz="1800" b="1">
                <a:latin typeface="Courier New"/>
                <a:cs typeface="Courier New"/>
              </a:rPr>
              <a:t>Id:</a:t>
            </a:r>
            <a:r>
              <a:rPr lang="en-IN" b="1">
                <a:latin typeface="Courier New"/>
                <a:cs typeface="Courier New"/>
              </a:rPr>
              <a:t>      </a:t>
            </a:r>
            <a:r>
              <a:rPr lang="en-IN" sz="1800" b="1">
                <a:latin typeface="Courier New"/>
                <a:cs typeface="Courier New"/>
              </a:rPr>
              <a:t> 1.62e-06</a:t>
            </a:r>
          </a:p>
          <a:p>
            <a:r>
              <a:rPr lang="en-IN" sz="1800" b="1">
                <a:latin typeface="Courier New"/>
                <a:cs typeface="Courier New"/>
              </a:rPr>
              <a:t>Vgs:</a:t>
            </a:r>
            <a:r>
              <a:rPr lang="en-IN" b="1">
                <a:latin typeface="Courier New"/>
                <a:cs typeface="Courier New"/>
              </a:rPr>
              <a:t>     </a:t>
            </a:r>
            <a:r>
              <a:rPr lang="en-IN" sz="1800" b="1">
                <a:latin typeface="Courier New"/>
                <a:cs typeface="Courier New"/>
              </a:rPr>
              <a:t> 6.00e-01</a:t>
            </a:r>
          </a:p>
          <a:p>
            <a:r>
              <a:rPr lang="en-IN" sz="1800" b="1">
                <a:latin typeface="Courier New"/>
                <a:cs typeface="Courier New"/>
              </a:rPr>
              <a:t>Vds:</a:t>
            </a:r>
            <a:r>
              <a:rPr lang="en-IN" b="1">
                <a:latin typeface="Courier New"/>
                <a:cs typeface="Courier New"/>
              </a:rPr>
              <a:t>     </a:t>
            </a:r>
            <a:r>
              <a:rPr lang="en-IN" sz="1800" b="1">
                <a:latin typeface="Courier New"/>
                <a:cs typeface="Courier New"/>
              </a:rPr>
              <a:t> 3.00e-01</a:t>
            </a:r>
          </a:p>
          <a:p>
            <a:r>
              <a:rPr lang="en-IN" sz="1800" b="1" err="1">
                <a:latin typeface="Courier New"/>
                <a:cs typeface="Courier New"/>
              </a:rPr>
              <a:t>Vbs</a:t>
            </a:r>
            <a:r>
              <a:rPr lang="en-IN" sz="1800" b="1">
                <a:latin typeface="Courier New"/>
                <a:cs typeface="Courier New"/>
              </a:rPr>
              <a:t>:</a:t>
            </a:r>
            <a:r>
              <a:rPr lang="en-IN" b="1">
                <a:latin typeface="Courier New"/>
                <a:cs typeface="Courier New"/>
              </a:rPr>
              <a:t>     </a:t>
            </a:r>
            <a:r>
              <a:rPr lang="en-IN" sz="1800" b="1">
                <a:latin typeface="Courier New"/>
                <a:cs typeface="Courier New"/>
              </a:rPr>
              <a:t> 0.00e+00</a:t>
            </a:r>
          </a:p>
          <a:p>
            <a:r>
              <a:rPr lang="en-IN" sz="1800" b="1">
                <a:latin typeface="Courier New"/>
                <a:cs typeface="Courier New"/>
              </a:rPr>
              <a:t>Vth:</a:t>
            </a:r>
            <a:r>
              <a:rPr lang="en-IN" b="1">
                <a:latin typeface="Courier New"/>
                <a:cs typeface="Courier New"/>
              </a:rPr>
              <a:t>     </a:t>
            </a:r>
            <a:r>
              <a:rPr lang="en-IN" sz="1800" b="1">
                <a:latin typeface="Courier New"/>
                <a:cs typeface="Courier New"/>
              </a:rPr>
              <a:t> 5.16e-01</a:t>
            </a:r>
          </a:p>
          <a:p>
            <a:r>
              <a:rPr lang="en-IN" sz="1800" b="1">
                <a:latin typeface="Courier New"/>
                <a:cs typeface="Courier New"/>
              </a:rPr>
              <a:t>Vdsat:</a:t>
            </a:r>
            <a:r>
              <a:rPr lang="en-IN" b="1">
                <a:latin typeface="Courier New"/>
                <a:cs typeface="Courier New"/>
              </a:rPr>
              <a:t>   </a:t>
            </a:r>
            <a:r>
              <a:rPr lang="en-IN" sz="1800" b="1">
                <a:latin typeface="Courier New"/>
                <a:cs typeface="Courier New"/>
              </a:rPr>
              <a:t> 9.91e-02</a:t>
            </a:r>
          </a:p>
          <a:p>
            <a:r>
              <a:rPr lang="en-IN" sz="1800" b="1">
                <a:latin typeface="Courier New"/>
                <a:cs typeface="Courier New"/>
              </a:rPr>
              <a:t>Gm:</a:t>
            </a:r>
            <a:r>
              <a:rPr lang="en-IN" b="1">
                <a:latin typeface="Courier New"/>
                <a:cs typeface="Courier New"/>
              </a:rPr>
              <a:t>      </a:t>
            </a:r>
            <a:r>
              <a:rPr lang="en-IN" sz="1800" b="1">
                <a:latin typeface="Courier New"/>
                <a:cs typeface="Courier New"/>
              </a:rPr>
              <a:t> 2.35e-05</a:t>
            </a:r>
          </a:p>
        </p:txBody>
      </p:sp>
      <p:sp>
        <p:nvSpPr>
          <p:cNvPr id="8" name="TextBox 7">
            <a:extLst>
              <a:ext uri="{FF2B5EF4-FFF2-40B4-BE49-F238E27FC236}">
                <a16:creationId xmlns:a16="http://schemas.microsoft.com/office/drawing/2014/main" id="{908BD4B0-659E-44F3-8F04-E0216E2C0A70}"/>
              </a:ext>
            </a:extLst>
          </p:cNvPr>
          <p:cNvSpPr txBox="1"/>
          <p:nvPr/>
        </p:nvSpPr>
        <p:spPr>
          <a:xfrm>
            <a:off x="2101174" y="5671226"/>
            <a:ext cx="4308487" cy="400110"/>
          </a:xfrm>
          <a:prstGeom prst="rect">
            <a:avLst/>
          </a:prstGeom>
          <a:noFill/>
        </p:spPr>
        <p:txBody>
          <a:bodyPr wrap="none" rtlCol="0">
            <a:spAutoFit/>
          </a:bodyPr>
          <a:lstStyle/>
          <a:p>
            <a:r>
              <a:rPr lang="en-US" sz="2000"/>
              <a:t>We must scale PMOS such that g</a:t>
            </a:r>
            <a:r>
              <a:rPr lang="en-US" sz="2000" baseline="-25000"/>
              <a:t>m</a:t>
            </a:r>
            <a:r>
              <a:rPr lang="en-US" sz="2000"/>
              <a:t>=1mS</a:t>
            </a:r>
            <a:endParaRPr lang="en-IN" sz="2000"/>
          </a:p>
        </p:txBody>
      </p:sp>
      <p:sp>
        <p:nvSpPr>
          <p:cNvPr id="9" name="TextBox 8">
            <a:extLst>
              <a:ext uri="{FF2B5EF4-FFF2-40B4-BE49-F238E27FC236}">
                <a16:creationId xmlns:a16="http://schemas.microsoft.com/office/drawing/2014/main" id="{B6733770-E8BD-4E75-A165-425ACF370AA8}"/>
              </a:ext>
            </a:extLst>
          </p:cNvPr>
          <p:cNvSpPr txBox="1"/>
          <p:nvPr/>
        </p:nvSpPr>
        <p:spPr>
          <a:xfrm>
            <a:off x="7093137" y="5671226"/>
            <a:ext cx="1750672" cy="400110"/>
          </a:xfrm>
          <a:prstGeom prst="rect">
            <a:avLst/>
          </a:prstGeom>
          <a:noFill/>
        </p:spPr>
        <p:txBody>
          <a:bodyPr wrap="none" lIns="91440" tIns="45720" rIns="91440" bIns="45720" rtlCol="0" anchor="t">
            <a:spAutoFit/>
          </a:bodyPr>
          <a:lstStyle/>
          <a:p>
            <a:r>
              <a:rPr lang="en-US" sz="2000" err="1"/>
              <a:t>W</a:t>
            </a:r>
            <a:r>
              <a:rPr lang="en-US" sz="2000" baseline="-25000" err="1"/>
              <a:t>reqd</a:t>
            </a:r>
            <a:r>
              <a:rPr lang="en-US" sz="2000"/>
              <a:t>=42.5*W</a:t>
            </a:r>
            <a:r>
              <a:rPr lang="en-US" sz="2000" baseline="-25000"/>
              <a:t>1</a:t>
            </a:r>
            <a:endParaRPr lang="en-IN" sz="2000"/>
          </a:p>
        </p:txBody>
      </p:sp>
    </p:spTree>
    <p:extLst>
      <p:ext uri="{BB962C8B-B14F-4D97-AF65-F5344CB8AC3E}">
        <p14:creationId xmlns:p14="http://schemas.microsoft.com/office/powerpoint/2010/main" val="3009198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A724B-8B92-4CAB-BB3B-CF20E734401A}"/>
              </a:ext>
            </a:extLst>
          </p:cNvPr>
          <p:cNvSpPr>
            <a:spLocks noGrp="1"/>
          </p:cNvSpPr>
          <p:nvPr>
            <p:ph type="title"/>
          </p:nvPr>
        </p:nvSpPr>
        <p:spPr/>
        <p:txBody>
          <a:bodyPr/>
          <a:lstStyle/>
          <a:p>
            <a:r>
              <a:rPr lang="en-US"/>
              <a:t>NMOS Input Pair</a:t>
            </a:r>
          </a:p>
        </p:txBody>
      </p:sp>
      <p:sp>
        <p:nvSpPr>
          <p:cNvPr id="3" name="Content Placeholder 2">
            <a:extLst>
              <a:ext uri="{FF2B5EF4-FFF2-40B4-BE49-F238E27FC236}">
                <a16:creationId xmlns:a16="http://schemas.microsoft.com/office/drawing/2014/main" id="{ED7B53AA-0E49-4AAD-A640-A6B469A672BE}"/>
              </a:ext>
            </a:extLst>
          </p:cNvPr>
          <p:cNvSpPr>
            <a:spLocks noGrp="1"/>
          </p:cNvSpPr>
          <p:nvPr>
            <p:ph idx="1"/>
          </p:nvPr>
        </p:nvSpPr>
        <p:spPr>
          <a:xfrm>
            <a:off x="653371" y="1825625"/>
            <a:ext cx="4706567" cy="4351338"/>
          </a:xfrm>
        </p:spPr>
        <p:txBody>
          <a:bodyPr>
            <a:normAutofit/>
          </a:bodyPr>
          <a:lstStyle/>
          <a:p>
            <a:r>
              <a:rPr lang="pt-BR" sz="1700" b="1">
                <a:latin typeface="Courier New" panose="02070309020205020404" pitchFamily="49" charset="0"/>
              </a:rPr>
              <a:t>Name:        m1n         m2n</a:t>
            </a:r>
          </a:p>
          <a:p>
            <a:r>
              <a:rPr lang="pt-BR" sz="1700" b="1">
                <a:latin typeface="Courier New" panose="02070309020205020404" pitchFamily="49" charset="0"/>
              </a:rPr>
              <a:t>Model:       n18         n18   </a:t>
            </a:r>
          </a:p>
          <a:p>
            <a:r>
              <a:rPr lang="en-IN" sz="1700" b="1">
                <a:latin typeface="Courier New" panose="02070309020205020404" pitchFamily="49" charset="0"/>
              </a:rPr>
              <a:t>Id:        7.39e-05    </a:t>
            </a:r>
            <a:r>
              <a:rPr lang="en-IN" sz="1700" b="1" err="1">
                <a:latin typeface="Courier New" panose="02070309020205020404" pitchFamily="49" charset="0"/>
              </a:rPr>
              <a:t>7.39e-05</a:t>
            </a:r>
            <a:endParaRPr lang="en-IN" sz="1700" b="1">
              <a:latin typeface="Courier New" panose="02070309020205020404" pitchFamily="49" charset="0"/>
            </a:endParaRPr>
          </a:p>
          <a:p>
            <a:r>
              <a:rPr lang="en-IN" sz="1700" b="1" err="1">
                <a:latin typeface="Courier New" panose="02070309020205020404" pitchFamily="49" charset="0"/>
              </a:rPr>
              <a:t>Vgs</a:t>
            </a:r>
            <a:r>
              <a:rPr lang="en-IN" sz="1700" b="1">
                <a:latin typeface="Courier New" panose="02070309020205020404" pitchFamily="49" charset="0"/>
              </a:rPr>
              <a:t>:       6.17e-01    </a:t>
            </a:r>
            <a:r>
              <a:rPr lang="en-IN" sz="1700" b="1" err="1">
                <a:latin typeface="Courier New" panose="02070309020205020404" pitchFamily="49" charset="0"/>
              </a:rPr>
              <a:t>6.17e-01</a:t>
            </a:r>
            <a:endParaRPr lang="en-IN" sz="1700" b="1">
              <a:latin typeface="Courier New" panose="02070309020205020404" pitchFamily="49" charset="0"/>
            </a:endParaRPr>
          </a:p>
          <a:p>
            <a:r>
              <a:rPr lang="en-IN" sz="1700" b="1" err="1">
                <a:latin typeface="Courier New" panose="02070309020205020404" pitchFamily="49" charset="0"/>
              </a:rPr>
              <a:t>Vds</a:t>
            </a:r>
            <a:r>
              <a:rPr lang="en-IN" sz="1700" b="1">
                <a:latin typeface="Courier New" panose="02070309020205020404" pitchFamily="49" charset="0"/>
              </a:rPr>
              <a:t>:       1.27e+00    </a:t>
            </a:r>
            <a:r>
              <a:rPr lang="en-IN" sz="1700" b="1" err="1">
                <a:latin typeface="Courier New" panose="02070309020205020404" pitchFamily="49" charset="0"/>
              </a:rPr>
              <a:t>1.27e+00</a:t>
            </a:r>
            <a:endParaRPr lang="en-IN" sz="1700" b="1">
              <a:latin typeface="Courier New" panose="02070309020205020404" pitchFamily="49" charset="0"/>
            </a:endParaRPr>
          </a:p>
          <a:p>
            <a:r>
              <a:rPr lang="en-IN" sz="1700" b="1" err="1">
                <a:latin typeface="Courier New" panose="02070309020205020404" pitchFamily="49" charset="0"/>
              </a:rPr>
              <a:t>Vbs</a:t>
            </a:r>
            <a:r>
              <a:rPr lang="en-IN" sz="1700" b="1">
                <a:latin typeface="Courier New" panose="02070309020205020404" pitchFamily="49" charset="0"/>
              </a:rPr>
              <a:t>:      -2.83e-01   -2.83e-01</a:t>
            </a:r>
          </a:p>
          <a:p>
            <a:r>
              <a:rPr lang="en-IN" sz="1700" b="1">
                <a:latin typeface="Courier New" panose="02070309020205020404" pitchFamily="49" charset="0"/>
              </a:rPr>
              <a:t>Vth:       5.30e-01    </a:t>
            </a:r>
            <a:r>
              <a:rPr lang="en-IN" sz="1700" b="1" err="1">
                <a:latin typeface="Courier New" panose="02070309020205020404" pitchFamily="49" charset="0"/>
              </a:rPr>
              <a:t>5.30e-01</a:t>
            </a:r>
            <a:endParaRPr lang="en-IN" sz="1700" b="1">
              <a:latin typeface="Courier New" panose="02070309020205020404" pitchFamily="49" charset="0"/>
            </a:endParaRPr>
          </a:p>
          <a:p>
            <a:r>
              <a:rPr lang="en-IN" sz="1700" b="1" err="1">
                <a:latin typeface="Courier New" panose="02070309020205020404" pitchFamily="49" charset="0"/>
              </a:rPr>
              <a:t>Vdsat</a:t>
            </a:r>
            <a:r>
              <a:rPr lang="en-IN" sz="1700" b="1">
                <a:latin typeface="Courier New" panose="02070309020205020404" pitchFamily="49" charset="0"/>
              </a:rPr>
              <a:t>:     1.12e-01    </a:t>
            </a:r>
            <a:r>
              <a:rPr lang="en-IN" sz="1700" b="1" err="1">
                <a:latin typeface="Courier New" panose="02070309020205020404" pitchFamily="49" charset="0"/>
              </a:rPr>
              <a:t>1.12e-01</a:t>
            </a:r>
            <a:endParaRPr lang="en-IN" sz="1700" b="1">
              <a:latin typeface="Courier New" panose="02070309020205020404" pitchFamily="49" charset="0"/>
            </a:endParaRPr>
          </a:p>
          <a:p>
            <a:r>
              <a:rPr lang="en-IN" sz="1700" b="1">
                <a:latin typeface="Courier New" panose="02070309020205020404" pitchFamily="49" charset="0"/>
              </a:rPr>
              <a:t>Gm:        9.75e-04    </a:t>
            </a:r>
            <a:r>
              <a:rPr lang="en-IN" sz="1700" b="1" err="1">
                <a:latin typeface="Courier New" panose="02070309020205020404" pitchFamily="49" charset="0"/>
              </a:rPr>
              <a:t>9.75e-04</a:t>
            </a:r>
            <a:endParaRPr lang="en-IN" sz="1700" b="1">
              <a:latin typeface="Courier New" panose="02070309020205020404" pitchFamily="49" charset="0"/>
            </a:endParaRPr>
          </a:p>
          <a:p>
            <a:r>
              <a:rPr lang="en-IN" sz="1700" b="1" err="1">
                <a:latin typeface="Courier New" panose="02070309020205020404" pitchFamily="49" charset="0"/>
              </a:rPr>
              <a:t>Gds</a:t>
            </a:r>
            <a:r>
              <a:rPr lang="en-IN" sz="1700" b="1">
                <a:latin typeface="Courier New" panose="02070309020205020404" pitchFamily="49" charset="0"/>
              </a:rPr>
              <a:t>:       1.99e-05    </a:t>
            </a:r>
            <a:r>
              <a:rPr lang="en-IN" sz="1700" b="1" err="1">
                <a:latin typeface="Courier New" panose="02070309020205020404" pitchFamily="49" charset="0"/>
              </a:rPr>
              <a:t>1.99e-05</a:t>
            </a:r>
            <a:r>
              <a:rPr lang="en-IN" sz="1700" b="1">
                <a:latin typeface="Courier New" panose="02070309020205020404" pitchFamily="49" charset="0"/>
              </a:rPr>
              <a:t> </a:t>
            </a:r>
            <a:endParaRPr lang="en-US" sz="1700"/>
          </a:p>
        </p:txBody>
      </p:sp>
      <p:sp>
        <p:nvSpPr>
          <p:cNvPr id="4" name="Content Placeholder 2">
            <a:extLst>
              <a:ext uri="{FF2B5EF4-FFF2-40B4-BE49-F238E27FC236}">
                <a16:creationId xmlns:a16="http://schemas.microsoft.com/office/drawing/2014/main" id="{D1241BAB-7DE8-453E-B2D8-6CB843E23407}"/>
              </a:ext>
            </a:extLst>
          </p:cNvPr>
          <p:cNvSpPr txBox="1">
            <a:spLocks/>
          </p:cNvSpPr>
          <p:nvPr/>
        </p:nvSpPr>
        <p:spPr>
          <a:xfrm>
            <a:off x="5549843" y="1825625"/>
            <a:ext cx="130188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700" b="1">
                <a:latin typeface="Courier New" panose="02070309020205020404" pitchFamily="49" charset="0"/>
              </a:rPr>
              <a:t> m0n</a:t>
            </a:r>
          </a:p>
          <a:p>
            <a:pPr marL="0" indent="0">
              <a:buFont typeface="Arial" panose="020B0604020202020204" pitchFamily="34" charset="0"/>
              <a:buNone/>
            </a:pPr>
            <a:r>
              <a:rPr lang="pt-BR" sz="1700" b="1">
                <a:latin typeface="Courier New" panose="02070309020205020404" pitchFamily="49" charset="0"/>
              </a:rPr>
              <a:t> n18</a:t>
            </a:r>
          </a:p>
          <a:p>
            <a:pPr marL="0" indent="0">
              <a:buFont typeface="Arial" panose="020B0604020202020204" pitchFamily="34" charset="0"/>
              <a:buNone/>
            </a:pPr>
            <a:r>
              <a:rPr lang="en-IN" sz="1700" b="1">
                <a:latin typeface="Courier New" panose="02070309020205020404" pitchFamily="49" charset="0"/>
              </a:rPr>
              <a:t>1.48e-04</a:t>
            </a:r>
          </a:p>
          <a:p>
            <a:pPr marL="0" indent="0">
              <a:buFont typeface="Arial" panose="020B0604020202020204" pitchFamily="34" charset="0"/>
              <a:buNone/>
            </a:pPr>
            <a:r>
              <a:rPr lang="en-IN" sz="1700" b="1">
                <a:latin typeface="Courier New" panose="02070309020205020404" pitchFamily="49" charset="0"/>
              </a:rPr>
              <a:t>5.93e-01</a:t>
            </a:r>
          </a:p>
          <a:p>
            <a:pPr marL="0" indent="0">
              <a:buFont typeface="Arial" panose="020B0604020202020204" pitchFamily="34" charset="0"/>
              <a:buNone/>
            </a:pPr>
            <a:r>
              <a:rPr lang="en-IN" sz="1700" b="1">
                <a:latin typeface="Courier New" panose="02070309020205020404" pitchFamily="49" charset="0"/>
              </a:rPr>
              <a:t>2.83e-01</a:t>
            </a:r>
          </a:p>
          <a:p>
            <a:pPr marL="0" indent="0">
              <a:buFont typeface="Arial" panose="020B0604020202020204" pitchFamily="34" charset="0"/>
              <a:buNone/>
            </a:pPr>
            <a:r>
              <a:rPr lang="en-IN" sz="1700" b="1">
                <a:latin typeface="Courier New" panose="02070309020205020404" pitchFamily="49" charset="0"/>
              </a:rPr>
              <a:t>0.00e+00</a:t>
            </a:r>
          </a:p>
          <a:p>
            <a:pPr marL="0" indent="0">
              <a:buFont typeface="Arial" panose="020B0604020202020204" pitchFamily="34" charset="0"/>
              <a:buNone/>
            </a:pPr>
            <a:r>
              <a:rPr lang="en-IN" sz="1700" b="1">
                <a:latin typeface="Courier New" panose="02070309020205020404" pitchFamily="49" charset="0"/>
              </a:rPr>
              <a:t>4.63e-01</a:t>
            </a:r>
          </a:p>
          <a:p>
            <a:pPr marL="0" indent="0">
              <a:buFont typeface="Arial" panose="020B0604020202020204" pitchFamily="34" charset="0"/>
              <a:buNone/>
            </a:pPr>
            <a:r>
              <a:rPr lang="en-IN" sz="1700" b="1">
                <a:latin typeface="Courier New" panose="02070309020205020404" pitchFamily="49" charset="0"/>
              </a:rPr>
              <a:t>1.42e-01</a:t>
            </a:r>
          </a:p>
          <a:p>
            <a:pPr marL="0" indent="0">
              <a:buFont typeface="Arial" panose="020B0604020202020204" pitchFamily="34" charset="0"/>
              <a:buNone/>
            </a:pPr>
            <a:r>
              <a:rPr lang="en-IN" sz="1700" b="1">
                <a:latin typeface="Courier New" panose="02070309020205020404" pitchFamily="49" charset="0"/>
              </a:rPr>
              <a:t>1.69e-03</a:t>
            </a:r>
          </a:p>
          <a:p>
            <a:pPr marL="0" indent="0">
              <a:buFont typeface="Arial" panose="020B0604020202020204" pitchFamily="34" charset="0"/>
              <a:buNone/>
            </a:pPr>
            <a:r>
              <a:rPr lang="en-IN" sz="1700" b="1">
                <a:latin typeface="Courier New" panose="02070309020205020404" pitchFamily="49" charset="0"/>
              </a:rPr>
              <a:t>5.83e-05</a:t>
            </a:r>
            <a:endParaRPr lang="en-US" sz="1700"/>
          </a:p>
        </p:txBody>
      </p:sp>
      <p:pic>
        <p:nvPicPr>
          <p:cNvPr id="5" name="Picture 4" descr="Graphical user interface, diagram, application, Word&#10;&#10;Description automatically generated">
            <a:extLst>
              <a:ext uri="{FF2B5EF4-FFF2-40B4-BE49-F238E27FC236}">
                <a16:creationId xmlns:a16="http://schemas.microsoft.com/office/drawing/2014/main" id="{A2B3B07B-A02F-4602-9301-D08E58C27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0102" y="1972993"/>
            <a:ext cx="4552546" cy="3801612"/>
          </a:xfrm>
          <a:prstGeom prst="rect">
            <a:avLst/>
          </a:prstGeom>
        </p:spPr>
      </p:pic>
    </p:spTree>
    <p:extLst>
      <p:ext uri="{BB962C8B-B14F-4D97-AF65-F5344CB8AC3E}">
        <p14:creationId xmlns:p14="http://schemas.microsoft.com/office/powerpoint/2010/main" val="3419719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A724B-8B92-4CAB-BB3B-CF20E734401A}"/>
              </a:ext>
            </a:extLst>
          </p:cNvPr>
          <p:cNvSpPr>
            <a:spLocks noGrp="1"/>
          </p:cNvSpPr>
          <p:nvPr>
            <p:ph type="title"/>
          </p:nvPr>
        </p:nvSpPr>
        <p:spPr/>
        <p:txBody>
          <a:bodyPr/>
          <a:lstStyle/>
          <a:p>
            <a:r>
              <a:rPr lang="en-US"/>
              <a:t>PMOS Input Pair</a:t>
            </a:r>
          </a:p>
        </p:txBody>
      </p:sp>
      <p:sp>
        <p:nvSpPr>
          <p:cNvPr id="3" name="Content Placeholder 2">
            <a:extLst>
              <a:ext uri="{FF2B5EF4-FFF2-40B4-BE49-F238E27FC236}">
                <a16:creationId xmlns:a16="http://schemas.microsoft.com/office/drawing/2014/main" id="{ED7B53AA-0E49-4AAD-A640-A6B469A672BE}"/>
              </a:ext>
            </a:extLst>
          </p:cNvPr>
          <p:cNvSpPr>
            <a:spLocks noGrp="1"/>
          </p:cNvSpPr>
          <p:nvPr>
            <p:ph idx="1"/>
          </p:nvPr>
        </p:nvSpPr>
        <p:spPr>
          <a:xfrm>
            <a:off x="653371" y="1825625"/>
            <a:ext cx="4706567" cy="4351338"/>
          </a:xfrm>
        </p:spPr>
        <p:txBody>
          <a:bodyPr>
            <a:normAutofit/>
          </a:bodyPr>
          <a:lstStyle/>
          <a:p>
            <a:r>
              <a:rPr lang="pt-BR" sz="1700" b="1">
                <a:latin typeface="Courier New" panose="02070309020205020404" pitchFamily="49" charset="0"/>
              </a:rPr>
              <a:t>Name:       m1p         m2p</a:t>
            </a:r>
          </a:p>
          <a:p>
            <a:r>
              <a:rPr lang="pt-BR" sz="1700" b="1">
                <a:latin typeface="Courier New" panose="02070309020205020404" pitchFamily="49" charset="0"/>
              </a:rPr>
              <a:t>Model:      p18         p18   </a:t>
            </a:r>
          </a:p>
          <a:p>
            <a:r>
              <a:rPr lang="en-IN" sz="1700" b="1">
                <a:latin typeface="Courier New" panose="02070309020205020404" pitchFamily="49" charset="0"/>
              </a:rPr>
              <a:t>Id:       -6.30e-05   -6.30e-05</a:t>
            </a:r>
          </a:p>
          <a:p>
            <a:r>
              <a:rPr lang="en-IN" sz="1700" b="1" err="1">
                <a:latin typeface="Courier New" panose="02070309020205020404" pitchFamily="49" charset="0"/>
              </a:rPr>
              <a:t>Vgs</a:t>
            </a:r>
            <a:r>
              <a:rPr lang="en-IN" sz="1700" b="1">
                <a:latin typeface="Courier New" panose="02070309020205020404" pitchFamily="49" charset="0"/>
              </a:rPr>
              <a:t>:      -6.47e-01   -6.47e-01</a:t>
            </a:r>
          </a:p>
          <a:p>
            <a:r>
              <a:rPr lang="en-IN" sz="1700" b="1" err="1">
                <a:latin typeface="Courier New" panose="02070309020205020404" pitchFamily="49" charset="0"/>
              </a:rPr>
              <a:t>Vds</a:t>
            </a:r>
            <a:r>
              <a:rPr lang="en-IN" sz="1700" b="1">
                <a:latin typeface="Courier New" panose="02070309020205020404" pitchFamily="49" charset="0"/>
              </a:rPr>
              <a:t>:      -1.30e+00   -1.30e+00</a:t>
            </a:r>
          </a:p>
          <a:p>
            <a:r>
              <a:rPr lang="en-IN" sz="1700" b="1" err="1">
                <a:latin typeface="Courier New" panose="02070309020205020404" pitchFamily="49" charset="0"/>
              </a:rPr>
              <a:t>Vbs</a:t>
            </a:r>
            <a:r>
              <a:rPr lang="en-IN" sz="1700" b="1">
                <a:latin typeface="Courier New" panose="02070309020205020404" pitchFamily="49" charset="0"/>
              </a:rPr>
              <a:t>:      2.53e-01     </a:t>
            </a:r>
            <a:r>
              <a:rPr lang="en-IN" sz="1700" b="1" err="1">
                <a:latin typeface="Courier New" panose="02070309020205020404" pitchFamily="49" charset="0"/>
              </a:rPr>
              <a:t>2.53e-01</a:t>
            </a:r>
            <a:endParaRPr lang="en-IN" sz="1700" b="1">
              <a:latin typeface="Courier New" panose="02070309020205020404" pitchFamily="49" charset="0"/>
            </a:endParaRPr>
          </a:p>
          <a:p>
            <a:r>
              <a:rPr lang="en-IN" sz="1700" b="1">
                <a:latin typeface="Courier New" panose="02070309020205020404" pitchFamily="49" charset="0"/>
              </a:rPr>
              <a:t>Vth:      -5.30e-01   -5.86e-01</a:t>
            </a:r>
          </a:p>
          <a:p>
            <a:r>
              <a:rPr lang="en-IN" sz="1700" b="1" err="1">
                <a:latin typeface="Courier New" panose="02070309020205020404" pitchFamily="49" charset="0"/>
              </a:rPr>
              <a:t>Vdsat</a:t>
            </a:r>
            <a:r>
              <a:rPr lang="en-IN" sz="1700" b="1">
                <a:latin typeface="Courier New" panose="02070309020205020404" pitchFamily="49" charset="0"/>
              </a:rPr>
              <a:t>:    -9.10e-02   -9.10e-02</a:t>
            </a:r>
          </a:p>
          <a:p>
            <a:r>
              <a:rPr lang="en-IN" sz="1700" b="1">
                <a:latin typeface="Courier New" panose="02070309020205020404" pitchFamily="49" charset="0"/>
              </a:rPr>
              <a:t>Gm:        9.77e-04    </a:t>
            </a:r>
            <a:r>
              <a:rPr lang="en-IN" sz="1700" b="1" err="1">
                <a:latin typeface="Courier New" panose="02070309020205020404" pitchFamily="49" charset="0"/>
              </a:rPr>
              <a:t>9.77e-04</a:t>
            </a:r>
            <a:endParaRPr lang="en-IN" sz="1700" b="1">
              <a:latin typeface="Courier New" panose="02070309020205020404" pitchFamily="49" charset="0"/>
            </a:endParaRPr>
          </a:p>
          <a:p>
            <a:r>
              <a:rPr lang="en-IN" sz="1700" b="1" err="1">
                <a:latin typeface="Courier New" panose="02070309020205020404" pitchFamily="49" charset="0"/>
              </a:rPr>
              <a:t>Gds</a:t>
            </a:r>
            <a:r>
              <a:rPr lang="en-IN" sz="1700" b="1">
                <a:latin typeface="Courier New" panose="02070309020205020404" pitchFamily="49" charset="0"/>
              </a:rPr>
              <a:t>:       1.67e-05    </a:t>
            </a:r>
            <a:r>
              <a:rPr lang="en-IN" sz="1700" b="1" err="1">
                <a:latin typeface="Courier New" panose="02070309020205020404" pitchFamily="49" charset="0"/>
              </a:rPr>
              <a:t>1.67e-05</a:t>
            </a:r>
            <a:r>
              <a:rPr lang="en-IN" sz="1700" b="1">
                <a:latin typeface="Courier New" panose="02070309020205020404" pitchFamily="49" charset="0"/>
              </a:rPr>
              <a:t> </a:t>
            </a:r>
            <a:endParaRPr lang="en-US" sz="1700"/>
          </a:p>
        </p:txBody>
      </p:sp>
      <p:sp>
        <p:nvSpPr>
          <p:cNvPr id="4" name="Content Placeholder 2">
            <a:extLst>
              <a:ext uri="{FF2B5EF4-FFF2-40B4-BE49-F238E27FC236}">
                <a16:creationId xmlns:a16="http://schemas.microsoft.com/office/drawing/2014/main" id="{D1241BAB-7DE8-453E-B2D8-6CB843E23407}"/>
              </a:ext>
            </a:extLst>
          </p:cNvPr>
          <p:cNvSpPr txBox="1">
            <a:spLocks/>
          </p:cNvSpPr>
          <p:nvPr/>
        </p:nvSpPr>
        <p:spPr>
          <a:xfrm>
            <a:off x="5279924" y="1825625"/>
            <a:ext cx="175014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700" b="1">
                <a:latin typeface="Courier New" panose="02070309020205020404" pitchFamily="49" charset="0"/>
              </a:rPr>
              <a:t>  m0p</a:t>
            </a:r>
          </a:p>
          <a:p>
            <a:pPr marL="0" indent="0">
              <a:buFont typeface="Arial" panose="020B0604020202020204" pitchFamily="34" charset="0"/>
              <a:buNone/>
            </a:pPr>
            <a:r>
              <a:rPr lang="pt-BR" sz="1700" b="1">
                <a:latin typeface="Courier New" panose="02070309020205020404" pitchFamily="49" charset="0"/>
              </a:rPr>
              <a:t>  p18</a:t>
            </a:r>
          </a:p>
          <a:p>
            <a:pPr marL="0" indent="0">
              <a:buFont typeface="Arial" panose="020B0604020202020204" pitchFamily="34" charset="0"/>
              <a:buNone/>
            </a:pPr>
            <a:r>
              <a:rPr lang="en-IN" sz="1700" b="1">
                <a:latin typeface="Courier New" panose="02070309020205020404" pitchFamily="49" charset="0"/>
              </a:rPr>
              <a:t>-1.26e-04</a:t>
            </a:r>
          </a:p>
          <a:p>
            <a:pPr marL="0" indent="0">
              <a:buFont typeface="Arial" panose="020B0604020202020204" pitchFamily="34" charset="0"/>
              <a:buNone/>
            </a:pPr>
            <a:r>
              <a:rPr lang="en-IN" sz="1700" b="1">
                <a:latin typeface="Courier New" panose="02070309020205020404" pitchFamily="49" charset="0"/>
              </a:rPr>
              <a:t>-7.17e-01</a:t>
            </a:r>
          </a:p>
          <a:p>
            <a:pPr marL="0" indent="0">
              <a:buFont typeface="Arial" panose="020B0604020202020204" pitchFamily="34" charset="0"/>
              <a:buNone/>
            </a:pPr>
            <a:r>
              <a:rPr lang="en-IN" sz="1700" b="1">
                <a:latin typeface="Courier New" panose="02070309020205020404" pitchFamily="49" charset="0"/>
              </a:rPr>
              <a:t>-2.53e-01</a:t>
            </a:r>
          </a:p>
          <a:p>
            <a:pPr marL="0" indent="0">
              <a:buFont typeface="Arial" panose="020B0604020202020204" pitchFamily="34" charset="0"/>
              <a:buNone/>
            </a:pPr>
            <a:r>
              <a:rPr lang="en-IN" sz="1700" b="1">
                <a:latin typeface="Courier New" panose="02070309020205020404" pitchFamily="49" charset="0"/>
              </a:rPr>
              <a:t> 0.00e+00</a:t>
            </a:r>
          </a:p>
          <a:p>
            <a:pPr marL="0" indent="0">
              <a:buFont typeface="Arial" panose="020B0604020202020204" pitchFamily="34" charset="0"/>
              <a:buNone/>
            </a:pPr>
            <a:r>
              <a:rPr lang="en-IN" sz="1700" b="1">
                <a:latin typeface="Courier New" panose="02070309020205020404" pitchFamily="49" charset="0"/>
              </a:rPr>
              <a:t>-4.32e-01</a:t>
            </a:r>
          </a:p>
          <a:p>
            <a:pPr marL="0" indent="0">
              <a:buFont typeface="Arial" panose="020B0604020202020204" pitchFamily="34" charset="0"/>
              <a:buNone/>
            </a:pPr>
            <a:r>
              <a:rPr lang="en-IN" sz="1700" b="1">
                <a:latin typeface="Courier New" panose="02070309020205020404" pitchFamily="49" charset="0"/>
              </a:rPr>
              <a:t>-2.42e-01</a:t>
            </a:r>
          </a:p>
          <a:p>
            <a:pPr marL="0" indent="0">
              <a:buFont typeface="Arial" panose="020B0604020202020204" pitchFamily="34" charset="0"/>
              <a:buNone/>
            </a:pPr>
            <a:r>
              <a:rPr lang="en-IN" sz="1700" b="1">
                <a:latin typeface="Courier New" panose="02070309020205020404" pitchFamily="49" charset="0"/>
              </a:rPr>
              <a:t> 7.37e-04</a:t>
            </a:r>
          </a:p>
          <a:p>
            <a:pPr marL="0" indent="0">
              <a:buFont typeface="Arial" panose="020B0604020202020204" pitchFamily="34" charset="0"/>
              <a:buNone/>
            </a:pPr>
            <a:r>
              <a:rPr lang="en-IN" sz="1700" b="1">
                <a:latin typeface="Courier New" panose="02070309020205020404" pitchFamily="49" charset="0"/>
              </a:rPr>
              <a:t> 1.06e-04</a:t>
            </a:r>
            <a:endParaRPr lang="en-US" sz="1700"/>
          </a:p>
        </p:txBody>
      </p:sp>
      <p:pic>
        <p:nvPicPr>
          <p:cNvPr id="8" name="Content Placeholder 8" descr="Diagram, schematic&#10;&#10;Description automatically generated with medium confidence">
            <a:extLst>
              <a:ext uri="{FF2B5EF4-FFF2-40B4-BE49-F238E27FC236}">
                <a16:creationId xmlns:a16="http://schemas.microsoft.com/office/drawing/2014/main" id="{5760D06B-A6F5-4133-9EAA-80F833D94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4092" y="2001868"/>
            <a:ext cx="5337908" cy="3289874"/>
          </a:xfrm>
          <a:prstGeom prst="rect">
            <a:avLst/>
          </a:prstGeom>
        </p:spPr>
      </p:pic>
    </p:spTree>
    <p:extLst>
      <p:ext uri="{BB962C8B-B14F-4D97-AF65-F5344CB8AC3E}">
        <p14:creationId xmlns:p14="http://schemas.microsoft.com/office/powerpoint/2010/main" val="97205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26E7-1FA7-4CBE-98AD-F638D31C503C}"/>
              </a:ext>
            </a:extLst>
          </p:cNvPr>
          <p:cNvSpPr>
            <a:spLocks noGrp="1"/>
          </p:cNvSpPr>
          <p:nvPr>
            <p:ph type="title"/>
          </p:nvPr>
        </p:nvSpPr>
        <p:spPr/>
        <p:txBody>
          <a:bodyPr/>
          <a:lstStyle/>
          <a:p>
            <a:r>
              <a:rPr lang="en-US"/>
              <a:t>Main Transistor Stack</a:t>
            </a:r>
            <a:endParaRPr lang="en-IN"/>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F3828A31-5A8E-45A4-AAEE-3606A13DE91B}"/>
                  </a:ext>
                </a:extLst>
              </p14:cNvPr>
              <p14:cNvContentPartPr/>
              <p14:nvPr/>
            </p14:nvContentPartPr>
            <p14:xfrm>
              <a:off x="266055" y="2600100"/>
              <a:ext cx="360" cy="360"/>
            </p14:xfrm>
          </p:contentPart>
        </mc:Choice>
        <mc:Fallback>
          <p:pic>
            <p:nvPicPr>
              <p:cNvPr id="8" name="Ink 7">
                <a:extLst>
                  <a:ext uri="{FF2B5EF4-FFF2-40B4-BE49-F238E27FC236}">
                    <a16:creationId xmlns:a16="http://schemas.microsoft.com/office/drawing/2014/main" id="{F3828A31-5A8E-45A4-AAEE-3606A13DE91B}"/>
                  </a:ext>
                </a:extLst>
              </p:cNvPr>
              <p:cNvPicPr/>
              <p:nvPr/>
            </p:nvPicPr>
            <p:blipFill>
              <a:blip r:embed="rId3"/>
              <a:stretch>
                <a:fillRect/>
              </a:stretch>
            </p:blipFill>
            <p:spPr>
              <a:xfrm>
                <a:off x="203415" y="253710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74F9AB76-715D-4817-A502-7D85BA8EBA23}"/>
                  </a:ext>
                </a:extLst>
              </p14:cNvPr>
              <p14:cNvContentPartPr/>
              <p14:nvPr/>
            </p14:nvContentPartPr>
            <p14:xfrm>
              <a:off x="6838575" y="2780820"/>
              <a:ext cx="3469680" cy="2984040"/>
            </p14:xfrm>
          </p:contentPart>
        </mc:Choice>
        <mc:Fallback>
          <p:pic>
            <p:nvPicPr>
              <p:cNvPr id="12" name="Ink 11">
                <a:extLst>
                  <a:ext uri="{FF2B5EF4-FFF2-40B4-BE49-F238E27FC236}">
                    <a16:creationId xmlns:a16="http://schemas.microsoft.com/office/drawing/2014/main" id="{74F9AB76-715D-4817-A502-7D85BA8EBA23}"/>
                  </a:ext>
                </a:extLst>
              </p:cNvPr>
              <p:cNvPicPr/>
              <p:nvPr/>
            </p:nvPicPr>
            <p:blipFill>
              <a:blip r:embed="rId5"/>
              <a:stretch>
                <a:fillRect/>
              </a:stretch>
            </p:blipFill>
            <p:spPr>
              <a:xfrm>
                <a:off x="6775575" y="2718180"/>
                <a:ext cx="3595320" cy="3109680"/>
              </a:xfrm>
              <a:prstGeom prst="rect">
                <a:avLst/>
              </a:prstGeom>
            </p:spPr>
          </p:pic>
        </mc:Fallback>
      </mc:AlternateContent>
      <p:grpSp>
        <p:nvGrpSpPr>
          <p:cNvPr id="14" name="Group 13">
            <a:extLst>
              <a:ext uri="{FF2B5EF4-FFF2-40B4-BE49-F238E27FC236}">
                <a16:creationId xmlns:a16="http://schemas.microsoft.com/office/drawing/2014/main" id="{75043804-95F9-4C5A-B220-272FC41F095D}"/>
              </a:ext>
            </a:extLst>
          </p:cNvPr>
          <p:cNvGrpSpPr/>
          <p:nvPr/>
        </p:nvGrpSpPr>
        <p:grpSpPr>
          <a:xfrm>
            <a:off x="1378455" y="1909620"/>
            <a:ext cx="1584360" cy="3399120"/>
            <a:chOff x="1378455" y="1909620"/>
            <a:chExt cx="1584360" cy="339912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3467BD60-FC90-458E-8E89-ED1EF565BEF5}"/>
                    </a:ext>
                  </a:extLst>
                </p14:cNvPr>
                <p14:cNvContentPartPr/>
                <p14:nvPr/>
              </p14:nvContentPartPr>
              <p14:xfrm>
                <a:off x="1378455" y="1909620"/>
                <a:ext cx="1584360" cy="3000240"/>
              </p14:xfrm>
            </p:contentPart>
          </mc:Choice>
          <mc:Fallback>
            <p:pic>
              <p:nvPicPr>
                <p:cNvPr id="9" name="Ink 8">
                  <a:extLst>
                    <a:ext uri="{FF2B5EF4-FFF2-40B4-BE49-F238E27FC236}">
                      <a16:creationId xmlns:a16="http://schemas.microsoft.com/office/drawing/2014/main" id="{3467BD60-FC90-458E-8E89-ED1EF565BEF5}"/>
                    </a:ext>
                  </a:extLst>
                </p:cNvPr>
                <p:cNvPicPr/>
                <p:nvPr/>
              </p:nvPicPr>
              <p:blipFill>
                <a:blip r:embed="rId7"/>
                <a:stretch>
                  <a:fillRect/>
                </a:stretch>
              </p:blipFill>
              <p:spPr>
                <a:xfrm>
                  <a:off x="1315455" y="1846980"/>
                  <a:ext cx="1710000" cy="3125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775E4114-1257-472E-A751-5E53A4563685}"/>
                    </a:ext>
                  </a:extLst>
                </p14:cNvPr>
                <p14:cNvContentPartPr/>
                <p14:nvPr/>
              </p14:nvContentPartPr>
              <p14:xfrm>
                <a:off x="1952295" y="4981140"/>
                <a:ext cx="360" cy="360"/>
              </p14:xfrm>
            </p:contentPart>
          </mc:Choice>
          <mc:Fallback>
            <p:pic>
              <p:nvPicPr>
                <p:cNvPr id="10" name="Ink 9">
                  <a:extLst>
                    <a:ext uri="{FF2B5EF4-FFF2-40B4-BE49-F238E27FC236}">
                      <a16:creationId xmlns:a16="http://schemas.microsoft.com/office/drawing/2014/main" id="{775E4114-1257-472E-A751-5E53A4563685}"/>
                    </a:ext>
                  </a:extLst>
                </p:cNvPr>
                <p:cNvPicPr/>
                <p:nvPr/>
              </p:nvPicPr>
              <p:blipFill>
                <a:blip r:embed="rId3"/>
                <a:stretch>
                  <a:fillRect/>
                </a:stretch>
              </p:blipFill>
              <p:spPr>
                <a:xfrm>
                  <a:off x="1889655" y="491814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 name="Ink 12">
                  <a:extLst>
                    <a:ext uri="{FF2B5EF4-FFF2-40B4-BE49-F238E27FC236}">
                      <a16:creationId xmlns:a16="http://schemas.microsoft.com/office/drawing/2014/main" id="{0EC73949-706B-4CE4-B811-37F5E075CC7B}"/>
                    </a:ext>
                  </a:extLst>
                </p14:cNvPr>
                <p14:cNvContentPartPr/>
                <p14:nvPr/>
              </p14:nvContentPartPr>
              <p14:xfrm>
                <a:off x="1576095" y="4741020"/>
                <a:ext cx="748080" cy="567720"/>
              </p14:xfrm>
            </p:contentPart>
          </mc:Choice>
          <mc:Fallback>
            <p:pic>
              <p:nvPicPr>
                <p:cNvPr id="13" name="Ink 12">
                  <a:extLst>
                    <a:ext uri="{FF2B5EF4-FFF2-40B4-BE49-F238E27FC236}">
                      <a16:creationId xmlns:a16="http://schemas.microsoft.com/office/drawing/2014/main" id="{0EC73949-706B-4CE4-B811-37F5E075CC7B}"/>
                    </a:ext>
                  </a:extLst>
                </p:cNvPr>
                <p:cNvPicPr/>
                <p:nvPr/>
              </p:nvPicPr>
              <p:blipFill>
                <a:blip r:embed="rId10"/>
                <a:stretch>
                  <a:fillRect/>
                </a:stretch>
              </p:blipFill>
              <p:spPr>
                <a:xfrm>
                  <a:off x="1513455" y="4678380"/>
                  <a:ext cx="873720" cy="693360"/>
                </a:xfrm>
                <a:prstGeom prst="rect">
                  <a:avLst/>
                </a:prstGeom>
              </p:spPr>
            </p:pic>
          </mc:Fallback>
        </mc:AlternateContent>
      </p:grpSp>
      <p:pic>
        <p:nvPicPr>
          <p:cNvPr id="21" name="Content Placeholder 20">
            <a:extLst>
              <a:ext uri="{FF2B5EF4-FFF2-40B4-BE49-F238E27FC236}">
                <a16:creationId xmlns:a16="http://schemas.microsoft.com/office/drawing/2014/main" id="{7E10552F-7FFF-443F-B612-66188C0A8878}"/>
              </a:ext>
            </a:extLst>
          </p:cNvPr>
          <p:cNvPicPr>
            <a:picLocks noGrp="1" noChangeAspect="1"/>
          </p:cNvPicPr>
          <p:nvPr>
            <p:ph idx="1"/>
          </p:nvPr>
        </p:nvPicPr>
        <p:blipFill>
          <a:blip r:embed="rId11">
            <a:extLst>
              <a:ext uri="{28A0092B-C50C-407E-A947-70E740481C1C}">
                <a14:useLocalDpi xmlns:a14="http://schemas.microsoft.com/office/drawing/2010/main" val="0"/>
              </a:ext>
            </a:extLst>
          </a:blip>
          <a:stretch>
            <a:fillRect/>
          </a:stretch>
        </p:blipFill>
        <p:spPr>
          <a:xfrm>
            <a:off x="3228195" y="1517018"/>
            <a:ext cx="5572410" cy="4655182"/>
          </a:xfrm>
        </p:spPr>
      </p:pic>
    </p:spTree>
    <p:extLst>
      <p:ext uri="{BB962C8B-B14F-4D97-AF65-F5344CB8AC3E}">
        <p14:creationId xmlns:p14="http://schemas.microsoft.com/office/powerpoint/2010/main" val="3573671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1AD7-91F2-45B9-AD99-99FB30A3F55D}"/>
              </a:ext>
            </a:extLst>
          </p:cNvPr>
          <p:cNvSpPr>
            <a:spLocks noGrp="1"/>
          </p:cNvSpPr>
          <p:nvPr>
            <p:ph type="title"/>
          </p:nvPr>
        </p:nvSpPr>
        <p:spPr/>
        <p:txBody>
          <a:bodyPr/>
          <a:lstStyle/>
          <a:p>
            <a:r>
              <a:rPr lang="en-US"/>
              <a:t>Main Transistor Stack</a:t>
            </a:r>
            <a:endParaRPr lang="en-IN"/>
          </a:p>
        </p:txBody>
      </p:sp>
      <p:graphicFrame>
        <p:nvGraphicFramePr>
          <p:cNvPr id="4" name="Table 4">
            <a:extLst>
              <a:ext uri="{FF2B5EF4-FFF2-40B4-BE49-F238E27FC236}">
                <a16:creationId xmlns:a16="http://schemas.microsoft.com/office/drawing/2014/main" id="{D9C8D9F0-C98E-4959-82F2-257D411FA732}"/>
              </a:ext>
            </a:extLst>
          </p:cNvPr>
          <p:cNvGraphicFramePr>
            <a:graphicFrameLocks noGrp="1"/>
          </p:cNvGraphicFramePr>
          <p:nvPr>
            <p:ph idx="1"/>
            <p:extLst>
              <p:ext uri="{D42A27DB-BD31-4B8C-83A1-F6EECF244321}">
                <p14:modId xmlns:p14="http://schemas.microsoft.com/office/powerpoint/2010/main" val="1279265507"/>
              </p:ext>
            </p:extLst>
          </p:nvPr>
        </p:nvGraphicFramePr>
        <p:xfrm>
          <a:off x="838200" y="2501900"/>
          <a:ext cx="10515600" cy="18542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095207390"/>
                    </a:ext>
                  </a:extLst>
                </a:gridCol>
                <a:gridCol w="2103120">
                  <a:extLst>
                    <a:ext uri="{9D8B030D-6E8A-4147-A177-3AD203B41FA5}">
                      <a16:colId xmlns:a16="http://schemas.microsoft.com/office/drawing/2014/main" val="2264923216"/>
                    </a:ext>
                  </a:extLst>
                </a:gridCol>
                <a:gridCol w="2103120">
                  <a:extLst>
                    <a:ext uri="{9D8B030D-6E8A-4147-A177-3AD203B41FA5}">
                      <a16:colId xmlns:a16="http://schemas.microsoft.com/office/drawing/2014/main" val="2963444535"/>
                    </a:ext>
                  </a:extLst>
                </a:gridCol>
                <a:gridCol w="2103120">
                  <a:extLst>
                    <a:ext uri="{9D8B030D-6E8A-4147-A177-3AD203B41FA5}">
                      <a16:colId xmlns:a16="http://schemas.microsoft.com/office/drawing/2014/main" val="3225516397"/>
                    </a:ext>
                  </a:extLst>
                </a:gridCol>
                <a:gridCol w="2103120">
                  <a:extLst>
                    <a:ext uri="{9D8B030D-6E8A-4147-A177-3AD203B41FA5}">
                      <a16:colId xmlns:a16="http://schemas.microsoft.com/office/drawing/2014/main" val="2344065332"/>
                    </a:ext>
                  </a:extLst>
                </a:gridCol>
              </a:tblGrid>
              <a:tr h="370840">
                <a:tc>
                  <a:txBody>
                    <a:bodyPr/>
                    <a:lstStyle/>
                    <a:p>
                      <a:pPr algn="ctr"/>
                      <a:endParaRPr lang="en-IN"/>
                    </a:p>
                  </a:txBody>
                  <a:tcPr/>
                </a:tc>
                <a:tc>
                  <a:txBody>
                    <a:bodyPr/>
                    <a:lstStyle/>
                    <a:p>
                      <a:pPr algn="ctr"/>
                      <a:r>
                        <a:rPr lang="en-US"/>
                        <a:t>M3</a:t>
                      </a:r>
                      <a:endParaRPr lang="en-IN"/>
                    </a:p>
                  </a:txBody>
                  <a:tcPr/>
                </a:tc>
                <a:tc>
                  <a:txBody>
                    <a:bodyPr/>
                    <a:lstStyle/>
                    <a:p>
                      <a:pPr algn="ctr"/>
                      <a:r>
                        <a:rPr lang="en-US"/>
                        <a:t>M5</a:t>
                      </a:r>
                      <a:endParaRPr lang="en-IN"/>
                    </a:p>
                  </a:txBody>
                  <a:tcPr/>
                </a:tc>
                <a:tc>
                  <a:txBody>
                    <a:bodyPr/>
                    <a:lstStyle/>
                    <a:p>
                      <a:pPr algn="ctr"/>
                      <a:r>
                        <a:rPr lang="en-US"/>
                        <a:t>M7</a:t>
                      </a:r>
                      <a:endParaRPr lang="en-IN"/>
                    </a:p>
                  </a:txBody>
                  <a:tcPr/>
                </a:tc>
                <a:tc>
                  <a:txBody>
                    <a:bodyPr/>
                    <a:lstStyle/>
                    <a:p>
                      <a:pPr algn="ctr"/>
                      <a:r>
                        <a:rPr lang="en-US"/>
                        <a:t>M9</a:t>
                      </a:r>
                      <a:endParaRPr lang="en-IN"/>
                    </a:p>
                  </a:txBody>
                  <a:tcPr/>
                </a:tc>
                <a:extLst>
                  <a:ext uri="{0D108BD9-81ED-4DB2-BD59-A6C34878D82A}">
                    <a16:rowId xmlns:a16="http://schemas.microsoft.com/office/drawing/2014/main" val="3664961526"/>
                  </a:ext>
                </a:extLst>
              </a:tr>
              <a:tr h="370840">
                <a:tc>
                  <a:txBody>
                    <a:bodyPr/>
                    <a:lstStyle/>
                    <a:p>
                      <a:pPr algn="ctr"/>
                      <a:r>
                        <a:rPr lang="en-US"/>
                        <a:t>I</a:t>
                      </a:r>
                      <a:r>
                        <a:rPr lang="en-US" baseline="-25000"/>
                        <a:t>D</a:t>
                      </a:r>
                      <a:endParaRPr lang="en-IN"/>
                    </a:p>
                  </a:txBody>
                  <a:tcPr/>
                </a:tc>
                <a:tc>
                  <a:txBody>
                    <a:bodyPr/>
                    <a:lstStyle/>
                    <a:p>
                      <a:pPr algn="ctr"/>
                      <a:r>
                        <a:rPr lang="en-US"/>
                        <a:t>149</a:t>
                      </a:r>
                      <a:r>
                        <a:rPr lang="el-GR">
                          <a:latin typeface="Cambria Math" panose="02040503050406030204" pitchFamily="18" charset="0"/>
                          <a:ea typeface="Cambria Math" panose="02040503050406030204" pitchFamily="18" charset="0"/>
                        </a:rPr>
                        <a:t>μ</a:t>
                      </a:r>
                      <a:r>
                        <a:rPr lang="en-US"/>
                        <a:t>A</a:t>
                      </a:r>
                      <a:endParaRPr lang="en-IN"/>
                    </a:p>
                  </a:txBody>
                  <a:tcPr/>
                </a:tc>
                <a:tc>
                  <a:txBody>
                    <a:bodyPr/>
                    <a:lstStyle/>
                    <a:p>
                      <a:pPr algn="ctr"/>
                      <a:r>
                        <a:rPr lang="en-US" dirty="0"/>
                        <a:t>86.1</a:t>
                      </a:r>
                      <a:r>
                        <a:rPr lang="el-GR" dirty="0">
                          <a:latin typeface="Cambria Math" panose="02040503050406030204" pitchFamily="18" charset="0"/>
                          <a:ea typeface="Cambria Math" panose="02040503050406030204" pitchFamily="18" charset="0"/>
                        </a:rPr>
                        <a:t>μ</a:t>
                      </a:r>
                      <a:r>
                        <a:rPr lang="en-US" dirty="0">
                          <a:latin typeface="Cambria Math" panose="02040503050406030204" pitchFamily="18" charset="0"/>
                          <a:ea typeface="Cambria Math" panose="02040503050406030204" pitchFamily="18" charset="0"/>
                        </a:rPr>
                        <a:t>A</a:t>
                      </a:r>
                      <a:endParaRPr lang="en-IN" dirty="0"/>
                    </a:p>
                  </a:txBody>
                  <a:tcPr/>
                </a:tc>
                <a:tc>
                  <a:txBody>
                    <a:bodyPr/>
                    <a:lstStyle/>
                    <a:p>
                      <a:pPr algn="ctr"/>
                      <a:r>
                        <a:rPr lang="en-US" dirty="0"/>
                        <a:t>86.1</a:t>
                      </a:r>
                      <a:r>
                        <a:rPr lang="el-GR" dirty="0">
                          <a:latin typeface="Cambria Math" panose="02040503050406030204" pitchFamily="18" charset="0"/>
                          <a:ea typeface="Cambria Math" panose="02040503050406030204" pitchFamily="18" charset="0"/>
                        </a:rPr>
                        <a:t>μ</a:t>
                      </a:r>
                      <a:r>
                        <a:rPr lang="en-US" dirty="0">
                          <a:latin typeface="Cambria Math" panose="02040503050406030204" pitchFamily="18" charset="0"/>
                          <a:ea typeface="Cambria Math" panose="02040503050406030204" pitchFamily="18" charset="0"/>
                        </a:rPr>
                        <a:t>A</a:t>
                      </a:r>
                      <a:endParaRPr lang="en-IN" dirty="0"/>
                    </a:p>
                  </a:txBody>
                  <a:tcPr/>
                </a:tc>
                <a:tc>
                  <a:txBody>
                    <a:bodyPr/>
                    <a:lstStyle/>
                    <a:p>
                      <a:pPr algn="ctr"/>
                      <a:r>
                        <a:rPr lang="en-US"/>
                        <a:t>160</a:t>
                      </a:r>
                      <a:r>
                        <a:rPr lang="el-GR">
                          <a:latin typeface="Cambria Math" panose="02040503050406030204" pitchFamily="18" charset="0"/>
                          <a:ea typeface="Cambria Math" panose="02040503050406030204" pitchFamily="18" charset="0"/>
                        </a:rPr>
                        <a:t>μ</a:t>
                      </a:r>
                      <a:r>
                        <a:rPr lang="en-US">
                          <a:latin typeface="Cambria Math" panose="02040503050406030204" pitchFamily="18" charset="0"/>
                          <a:ea typeface="Cambria Math" panose="02040503050406030204" pitchFamily="18" charset="0"/>
                        </a:rPr>
                        <a:t>A</a:t>
                      </a:r>
                      <a:endParaRPr lang="en-IN"/>
                    </a:p>
                  </a:txBody>
                  <a:tcPr/>
                </a:tc>
                <a:extLst>
                  <a:ext uri="{0D108BD9-81ED-4DB2-BD59-A6C34878D82A}">
                    <a16:rowId xmlns:a16="http://schemas.microsoft.com/office/drawing/2014/main" val="3999241399"/>
                  </a:ext>
                </a:extLst>
              </a:tr>
              <a:tr h="370840">
                <a:tc>
                  <a:txBody>
                    <a:bodyPr/>
                    <a:lstStyle/>
                    <a:p>
                      <a:pPr algn="ctr"/>
                      <a:r>
                        <a:rPr lang="en-US"/>
                        <a:t>V</a:t>
                      </a:r>
                      <a:r>
                        <a:rPr lang="en-US" baseline="-25000"/>
                        <a:t>GS</a:t>
                      </a:r>
                      <a:endParaRPr lang="en-IN"/>
                    </a:p>
                  </a:txBody>
                  <a:tcPr/>
                </a:tc>
                <a:tc>
                  <a:txBody>
                    <a:bodyPr/>
                    <a:lstStyle/>
                    <a:p>
                      <a:pPr algn="ctr"/>
                      <a:r>
                        <a:rPr lang="en-US"/>
                        <a:t>601mV</a:t>
                      </a:r>
                      <a:endParaRPr lang="en-IN"/>
                    </a:p>
                  </a:txBody>
                  <a:tcPr/>
                </a:tc>
                <a:tc>
                  <a:txBody>
                    <a:bodyPr/>
                    <a:lstStyle/>
                    <a:p>
                      <a:pPr algn="ctr"/>
                      <a:r>
                        <a:rPr lang="en-US" dirty="0"/>
                        <a:t>637mV</a:t>
                      </a:r>
                      <a:endParaRPr lang="en-IN" dirty="0"/>
                    </a:p>
                  </a:txBody>
                  <a:tcPr/>
                </a:tc>
                <a:tc>
                  <a:txBody>
                    <a:bodyPr/>
                    <a:lstStyle/>
                    <a:p>
                      <a:pPr algn="ctr"/>
                      <a:r>
                        <a:rPr lang="en-US" dirty="0"/>
                        <a:t>759mV</a:t>
                      </a:r>
                      <a:endParaRPr lang="en-IN" dirty="0"/>
                    </a:p>
                  </a:txBody>
                  <a:tcPr/>
                </a:tc>
                <a:tc>
                  <a:txBody>
                    <a:bodyPr/>
                    <a:lstStyle/>
                    <a:p>
                      <a:pPr algn="ctr"/>
                      <a:r>
                        <a:rPr lang="en-US"/>
                        <a:t>700mV</a:t>
                      </a:r>
                      <a:endParaRPr lang="en-IN"/>
                    </a:p>
                  </a:txBody>
                  <a:tcPr/>
                </a:tc>
                <a:extLst>
                  <a:ext uri="{0D108BD9-81ED-4DB2-BD59-A6C34878D82A}">
                    <a16:rowId xmlns:a16="http://schemas.microsoft.com/office/drawing/2014/main" val="3213832141"/>
                  </a:ext>
                </a:extLst>
              </a:tr>
              <a:tr h="370840">
                <a:tc>
                  <a:txBody>
                    <a:bodyPr/>
                    <a:lstStyle/>
                    <a:p>
                      <a:pPr algn="ctr"/>
                      <a:r>
                        <a:rPr lang="en-US"/>
                        <a:t>g</a:t>
                      </a:r>
                      <a:r>
                        <a:rPr lang="en-US" baseline="-25000"/>
                        <a:t>m</a:t>
                      </a:r>
                      <a:endParaRPr lang="en-IN"/>
                    </a:p>
                  </a:txBody>
                  <a:tcPr/>
                </a:tc>
                <a:tc>
                  <a:txBody>
                    <a:bodyPr/>
                    <a:lstStyle/>
                    <a:p>
                      <a:pPr algn="ctr"/>
                      <a:r>
                        <a:rPr lang="en-US"/>
                        <a:t>1.75mS</a:t>
                      </a:r>
                      <a:endParaRPr lang="en-IN"/>
                    </a:p>
                  </a:txBody>
                  <a:tcPr/>
                </a:tc>
                <a:tc>
                  <a:txBody>
                    <a:bodyPr/>
                    <a:lstStyle/>
                    <a:p>
                      <a:pPr algn="ctr"/>
                      <a:r>
                        <a:rPr lang="en-US" dirty="0"/>
                        <a:t>1.05mS</a:t>
                      </a:r>
                      <a:endParaRPr lang="en-IN" dirty="0"/>
                    </a:p>
                  </a:txBody>
                  <a:tcPr/>
                </a:tc>
                <a:tc>
                  <a:txBody>
                    <a:bodyPr/>
                    <a:lstStyle/>
                    <a:p>
                      <a:pPr algn="ctr"/>
                      <a:r>
                        <a:rPr lang="en-US"/>
                        <a:t>0.841mS</a:t>
                      </a:r>
                      <a:endParaRPr lang="en-IN"/>
                    </a:p>
                  </a:txBody>
                  <a:tcPr/>
                </a:tc>
                <a:tc>
                  <a:txBody>
                    <a:bodyPr/>
                    <a:lstStyle/>
                    <a:p>
                      <a:pPr algn="ctr"/>
                      <a:r>
                        <a:rPr lang="en-US"/>
                        <a:t>1.49mS</a:t>
                      </a:r>
                      <a:endParaRPr lang="en-IN"/>
                    </a:p>
                  </a:txBody>
                  <a:tcPr/>
                </a:tc>
                <a:extLst>
                  <a:ext uri="{0D108BD9-81ED-4DB2-BD59-A6C34878D82A}">
                    <a16:rowId xmlns:a16="http://schemas.microsoft.com/office/drawing/2014/main" val="1689453640"/>
                  </a:ext>
                </a:extLst>
              </a:tr>
              <a:tr h="370840">
                <a:tc>
                  <a:txBody>
                    <a:bodyPr/>
                    <a:lstStyle/>
                    <a:p>
                      <a:pPr algn="ctr"/>
                      <a:r>
                        <a:rPr lang="en-US" err="1"/>
                        <a:t>r</a:t>
                      </a:r>
                      <a:r>
                        <a:rPr lang="en-US" baseline="-25000" err="1"/>
                        <a:t>o</a:t>
                      </a:r>
                      <a:endParaRPr lang="en-IN"/>
                    </a:p>
                  </a:txBody>
                  <a:tcPr/>
                </a:tc>
                <a:tc>
                  <a:txBody>
                    <a:bodyPr/>
                    <a:lstStyle/>
                    <a:p>
                      <a:pPr algn="ctr"/>
                      <a:r>
                        <a:rPr lang="en-US"/>
                        <a:t>10.2k</a:t>
                      </a:r>
                      <a:r>
                        <a:rPr lang="el-GR">
                          <a:cs typeface="Times New Roman" panose="02020603050405020304" pitchFamily="18" charset="0"/>
                        </a:rPr>
                        <a:t>Ω</a:t>
                      </a:r>
                      <a:endParaRPr lang="en-IN"/>
                    </a:p>
                  </a:txBody>
                  <a:tcPr/>
                </a:tc>
                <a:tc>
                  <a:txBody>
                    <a:bodyPr/>
                    <a:lstStyle/>
                    <a:p>
                      <a:pPr algn="ctr"/>
                      <a:r>
                        <a:rPr lang="en-US" dirty="0"/>
                        <a:t>27.78k</a:t>
                      </a:r>
                      <a:r>
                        <a:rPr lang="el-GR" dirty="0">
                          <a:cs typeface="Times New Roman" panose="02020603050405020304" pitchFamily="18" charset="0"/>
                        </a:rPr>
                        <a:t>Ω</a:t>
                      </a:r>
                      <a:endParaRPr lang="en-IN" dirty="0"/>
                    </a:p>
                  </a:txBody>
                  <a:tcPr/>
                </a:tc>
                <a:tc>
                  <a:txBody>
                    <a:bodyPr/>
                    <a:lstStyle/>
                    <a:p>
                      <a:pPr algn="ctr"/>
                      <a:r>
                        <a:rPr lang="en-US"/>
                        <a:t>56.82k</a:t>
                      </a:r>
                      <a:r>
                        <a:rPr lang="el-GR">
                          <a:cs typeface="Times New Roman" panose="02020603050405020304" pitchFamily="18" charset="0"/>
                        </a:rPr>
                        <a:t>Ω</a:t>
                      </a:r>
                      <a:endParaRPr lang="en-IN"/>
                    </a:p>
                  </a:txBody>
                  <a:tcPr/>
                </a:tc>
                <a:tc>
                  <a:txBody>
                    <a:bodyPr/>
                    <a:lstStyle/>
                    <a:p>
                      <a:pPr algn="ctr"/>
                      <a:r>
                        <a:rPr lang="en-US" dirty="0"/>
                        <a:t>13.26k</a:t>
                      </a:r>
                      <a:r>
                        <a:rPr lang="el-GR" dirty="0">
                          <a:cs typeface="Times New Roman" panose="02020603050405020304" pitchFamily="18" charset="0"/>
                        </a:rPr>
                        <a:t>Ω</a:t>
                      </a:r>
                      <a:endParaRPr lang="en-IN" dirty="0"/>
                    </a:p>
                  </a:txBody>
                  <a:tcPr/>
                </a:tc>
                <a:extLst>
                  <a:ext uri="{0D108BD9-81ED-4DB2-BD59-A6C34878D82A}">
                    <a16:rowId xmlns:a16="http://schemas.microsoft.com/office/drawing/2014/main" val="1189437234"/>
                  </a:ext>
                </a:extLst>
              </a:tr>
            </a:tbl>
          </a:graphicData>
        </a:graphic>
      </p:graphicFrame>
    </p:spTree>
    <p:extLst>
      <p:ext uri="{BB962C8B-B14F-4D97-AF65-F5344CB8AC3E}">
        <p14:creationId xmlns:p14="http://schemas.microsoft.com/office/powerpoint/2010/main" val="3181371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D2334-4B46-460C-9748-ED2BB27BE002}"/>
              </a:ext>
            </a:extLst>
          </p:cNvPr>
          <p:cNvSpPr>
            <a:spLocks noGrp="1"/>
          </p:cNvSpPr>
          <p:nvPr>
            <p:ph type="title"/>
          </p:nvPr>
        </p:nvSpPr>
        <p:spPr/>
        <p:txBody>
          <a:bodyPr/>
          <a:lstStyle/>
          <a:p>
            <a:r>
              <a:rPr lang="en-US"/>
              <a:t>Circuit Design</a:t>
            </a:r>
          </a:p>
        </p:txBody>
      </p:sp>
      <p:pic>
        <p:nvPicPr>
          <p:cNvPr id="8" name="Content Placeholder 7">
            <a:extLst>
              <a:ext uri="{FF2B5EF4-FFF2-40B4-BE49-F238E27FC236}">
                <a16:creationId xmlns:a16="http://schemas.microsoft.com/office/drawing/2014/main" id="{7E3F6EC3-6B74-464B-8908-C8EC08C56892}"/>
              </a:ext>
            </a:extLst>
          </p:cNvPr>
          <p:cNvPicPr>
            <a:picLocks noGrp="1" noChangeAspect="1"/>
          </p:cNvPicPr>
          <p:nvPr>
            <p:ph idx="1"/>
          </p:nvPr>
        </p:nvPicPr>
        <p:blipFill>
          <a:blip r:embed="rId2"/>
          <a:stretch>
            <a:fillRect/>
          </a:stretch>
        </p:blipFill>
        <p:spPr>
          <a:xfrm>
            <a:off x="1391951" y="1491328"/>
            <a:ext cx="9408097" cy="4351338"/>
          </a:xfrm>
        </p:spPr>
      </p:pic>
      <p:sp>
        <p:nvSpPr>
          <p:cNvPr id="4" name="Content Placeholder 2">
            <a:extLst>
              <a:ext uri="{FF2B5EF4-FFF2-40B4-BE49-F238E27FC236}">
                <a16:creationId xmlns:a16="http://schemas.microsoft.com/office/drawing/2014/main" id="{CB1CEDA9-33EB-4461-AC1E-8F01C00ED31B}"/>
              </a:ext>
            </a:extLst>
          </p:cNvPr>
          <p:cNvSpPr txBox="1">
            <a:spLocks/>
          </p:cNvSpPr>
          <p:nvPr/>
        </p:nvSpPr>
        <p:spPr>
          <a:xfrm>
            <a:off x="1489363" y="6096001"/>
            <a:ext cx="9213271" cy="396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t>NMOS-PMOS Folded </a:t>
            </a:r>
            <a:r>
              <a:rPr lang="en-US" sz="1800" dirty="0" err="1"/>
              <a:t>Cascode</a:t>
            </a:r>
            <a:r>
              <a:rPr lang="en-US" sz="1800" dirty="0"/>
              <a:t> design</a:t>
            </a:r>
            <a:endParaRPr lang="en-IN" sz="1800" dirty="0"/>
          </a:p>
        </p:txBody>
      </p:sp>
    </p:spTree>
    <p:extLst>
      <p:ext uri="{BB962C8B-B14F-4D97-AF65-F5344CB8AC3E}">
        <p14:creationId xmlns:p14="http://schemas.microsoft.com/office/powerpoint/2010/main" val="239167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084D-BF02-45A3-9581-1F6344AF76E4}"/>
              </a:ext>
            </a:extLst>
          </p:cNvPr>
          <p:cNvSpPr>
            <a:spLocks noGrp="1"/>
          </p:cNvSpPr>
          <p:nvPr>
            <p:ph type="title"/>
          </p:nvPr>
        </p:nvSpPr>
        <p:spPr/>
        <p:txBody>
          <a:bodyPr/>
          <a:lstStyle/>
          <a:p>
            <a:r>
              <a:rPr lang="en-US"/>
              <a:t>DC Analysis</a:t>
            </a:r>
          </a:p>
        </p:txBody>
      </p:sp>
      <p:sp>
        <p:nvSpPr>
          <p:cNvPr id="6" name="Content Placeholder 5">
            <a:extLst>
              <a:ext uri="{FF2B5EF4-FFF2-40B4-BE49-F238E27FC236}">
                <a16:creationId xmlns:a16="http://schemas.microsoft.com/office/drawing/2014/main" id="{724746D2-8FB7-4F55-94E6-72CEC535E8AC}"/>
              </a:ext>
            </a:extLst>
          </p:cNvPr>
          <p:cNvSpPr>
            <a:spLocks noGrp="1"/>
          </p:cNvSpPr>
          <p:nvPr>
            <p:ph sz="half" idx="2"/>
          </p:nvPr>
        </p:nvSpPr>
        <p:spPr/>
        <p:txBody>
          <a:bodyPr/>
          <a:lstStyle/>
          <a:p>
            <a:r>
              <a:rPr lang="en-US"/>
              <a:t>Input CM Voltage </a:t>
            </a:r>
          </a:p>
          <a:p>
            <a:pPr lvl="1"/>
            <a:r>
              <a:rPr lang="en-US"/>
              <a:t>Sweep from -0.5V to 2.5V</a:t>
            </a:r>
          </a:p>
          <a:p>
            <a:r>
              <a:rPr lang="en-US"/>
              <a:t>Output DC Voltage</a:t>
            </a:r>
          </a:p>
          <a:p>
            <a:pPr lvl="1"/>
            <a:r>
              <a:rPr lang="en-US"/>
              <a:t>Range: 0.7V to 1V</a:t>
            </a:r>
          </a:p>
          <a:p>
            <a:pPr lvl="1"/>
            <a:endParaRPr lang="en-US"/>
          </a:p>
          <a:p>
            <a:r>
              <a:rPr lang="en-US"/>
              <a:t>Rail to Rail working capability</a:t>
            </a:r>
          </a:p>
          <a:p>
            <a:pPr lvl="1"/>
            <a:r>
              <a:rPr lang="en-US"/>
              <a:t>Input CM voltage</a:t>
            </a:r>
          </a:p>
          <a:p>
            <a:pPr lvl="1"/>
            <a:r>
              <a:rPr lang="en-US"/>
              <a:t>0.7V to 1V</a:t>
            </a:r>
          </a:p>
          <a:p>
            <a:endParaRPr lang="en-US"/>
          </a:p>
        </p:txBody>
      </p:sp>
      <p:pic>
        <p:nvPicPr>
          <p:cNvPr id="10" name="Content Placeholder 9">
            <a:extLst>
              <a:ext uri="{FF2B5EF4-FFF2-40B4-BE49-F238E27FC236}">
                <a16:creationId xmlns:a16="http://schemas.microsoft.com/office/drawing/2014/main" id="{7729D1D6-BBE5-4B5E-B2D7-57FD5D493C2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58306" y="1825625"/>
            <a:ext cx="4741388" cy="4351338"/>
          </a:xfrm>
        </p:spPr>
      </p:pic>
    </p:spTree>
    <p:extLst>
      <p:ext uri="{BB962C8B-B14F-4D97-AF65-F5344CB8AC3E}">
        <p14:creationId xmlns:p14="http://schemas.microsoft.com/office/powerpoint/2010/main" val="2305797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D31B-03B0-4A33-8BF5-C97797D6EA35}"/>
              </a:ext>
            </a:extLst>
          </p:cNvPr>
          <p:cNvSpPr>
            <a:spLocks noGrp="1"/>
          </p:cNvSpPr>
          <p:nvPr>
            <p:ph type="title"/>
          </p:nvPr>
        </p:nvSpPr>
        <p:spPr/>
        <p:txBody>
          <a:bodyPr/>
          <a:lstStyle/>
          <a:p>
            <a:r>
              <a:rPr lang="en-US"/>
              <a:t>AC Analysis(</a:t>
            </a:r>
            <a:r>
              <a:rPr lang="en-US" err="1"/>
              <a:t>V</a:t>
            </a:r>
            <a:r>
              <a:rPr lang="en-US" baseline="-25000" err="1"/>
              <a:t>cm</a:t>
            </a:r>
            <a:r>
              <a:rPr lang="en-US"/>
              <a:t>=0.9V)</a:t>
            </a:r>
          </a:p>
        </p:txBody>
      </p:sp>
      <p:pic>
        <p:nvPicPr>
          <p:cNvPr id="5" name="Content Placeholder 4">
            <a:extLst>
              <a:ext uri="{FF2B5EF4-FFF2-40B4-BE49-F238E27FC236}">
                <a16:creationId xmlns:a16="http://schemas.microsoft.com/office/drawing/2014/main" id="{FF1ED0F3-92CA-4625-B556-E01EDBF5384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80410" y="1825625"/>
            <a:ext cx="9431180" cy="4351338"/>
          </a:xfrm>
        </p:spPr>
      </p:pic>
    </p:spTree>
    <p:extLst>
      <p:ext uri="{BB962C8B-B14F-4D97-AF65-F5344CB8AC3E}">
        <p14:creationId xmlns:p14="http://schemas.microsoft.com/office/powerpoint/2010/main" val="2988109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4A7C8-B919-44DF-9C58-94C31A3D5563}"/>
              </a:ext>
            </a:extLst>
          </p:cNvPr>
          <p:cNvSpPr>
            <a:spLocks noGrp="1"/>
          </p:cNvSpPr>
          <p:nvPr>
            <p:ph type="title"/>
          </p:nvPr>
        </p:nvSpPr>
        <p:spPr/>
        <p:txBody>
          <a:bodyPr/>
          <a:lstStyle/>
          <a:p>
            <a:r>
              <a:rPr lang="en-US">
                <a:cs typeface="Calibri Light"/>
              </a:rPr>
              <a:t>Contents</a:t>
            </a:r>
            <a:endParaRPr lang="en-US"/>
          </a:p>
        </p:txBody>
      </p:sp>
      <p:sp>
        <p:nvSpPr>
          <p:cNvPr id="3" name="Content Placeholder 2">
            <a:extLst>
              <a:ext uri="{FF2B5EF4-FFF2-40B4-BE49-F238E27FC236}">
                <a16:creationId xmlns:a16="http://schemas.microsoft.com/office/drawing/2014/main" id="{165ACD19-D426-499F-A58E-3EB9A2E0EC4E}"/>
              </a:ext>
            </a:extLst>
          </p:cNvPr>
          <p:cNvSpPr>
            <a:spLocks noGrp="1"/>
          </p:cNvSpPr>
          <p:nvPr>
            <p:ph sz="half" idx="1"/>
          </p:nvPr>
        </p:nvSpPr>
        <p:spPr/>
        <p:txBody>
          <a:bodyPr vert="horz" lIns="91440" tIns="45720" rIns="91440" bIns="45720" rtlCol="0" anchor="t">
            <a:normAutofit/>
          </a:bodyPr>
          <a:lstStyle/>
          <a:p>
            <a:r>
              <a:rPr lang="en-US" dirty="0">
                <a:ea typeface="+mn-lt"/>
                <a:cs typeface="+mn-lt"/>
              </a:rPr>
              <a:t>Objective</a:t>
            </a:r>
          </a:p>
          <a:p>
            <a:pPr lvl="1"/>
            <a:r>
              <a:rPr lang="en-US" dirty="0">
                <a:ea typeface="+mn-lt"/>
                <a:cs typeface="+mn-lt"/>
              </a:rPr>
              <a:t>Design Requirement </a:t>
            </a:r>
          </a:p>
          <a:p>
            <a:r>
              <a:rPr lang="en-US" dirty="0">
                <a:ea typeface="+mn-lt"/>
                <a:cs typeface="+mn-lt"/>
              </a:rPr>
              <a:t>Current Mirror Network</a:t>
            </a:r>
          </a:p>
          <a:p>
            <a:pPr lvl="1"/>
            <a:r>
              <a:rPr lang="en-US" dirty="0" err="1">
                <a:ea typeface="+mn-lt"/>
                <a:cs typeface="+mn-lt"/>
              </a:rPr>
              <a:t>Cascode</a:t>
            </a:r>
            <a:r>
              <a:rPr lang="en-US" dirty="0">
                <a:ea typeface="+mn-lt"/>
                <a:cs typeface="+mn-lt"/>
              </a:rPr>
              <a:t> pair biasing</a:t>
            </a:r>
          </a:p>
          <a:p>
            <a:r>
              <a:rPr lang="en-US" dirty="0">
                <a:ea typeface="+mn-lt"/>
                <a:cs typeface="+mn-lt"/>
              </a:rPr>
              <a:t>Folded </a:t>
            </a:r>
            <a:r>
              <a:rPr lang="en-US" dirty="0" err="1">
                <a:ea typeface="+mn-lt"/>
                <a:cs typeface="+mn-lt"/>
              </a:rPr>
              <a:t>Cascode</a:t>
            </a:r>
            <a:r>
              <a:rPr lang="en-US" dirty="0">
                <a:ea typeface="+mn-lt"/>
                <a:cs typeface="+mn-lt"/>
              </a:rPr>
              <a:t> Design	</a:t>
            </a:r>
          </a:p>
          <a:p>
            <a:pPr lvl="1"/>
            <a:r>
              <a:rPr lang="en-US" dirty="0">
                <a:ea typeface="+mn-lt"/>
                <a:cs typeface="+mn-lt"/>
              </a:rPr>
              <a:t>Design Calculation</a:t>
            </a:r>
          </a:p>
          <a:p>
            <a:pPr lvl="1"/>
            <a:r>
              <a:rPr lang="en-US" dirty="0">
                <a:ea typeface="+mn-lt"/>
                <a:cs typeface="+mn-lt"/>
              </a:rPr>
              <a:t>NMOS-PMOS-Overall Design</a:t>
            </a:r>
          </a:p>
          <a:p>
            <a:pPr lvl="1"/>
            <a:r>
              <a:rPr lang="en-US" dirty="0">
                <a:ea typeface="+mn-lt"/>
                <a:cs typeface="+mn-lt"/>
              </a:rPr>
              <a:t>Results</a:t>
            </a:r>
          </a:p>
          <a:p>
            <a:pPr marL="0" indent="0">
              <a:buNone/>
            </a:pPr>
            <a:endParaRPr lang="en-US" dirty="0">
              <a:ea typeface="+mn-lt"/>
              <a:cs typeface="+mn-lt"/>
            </a:endParaRPr>
          </a:p>
        </p:txBody>
      </p:sp>
      <p:sp>
        <p:nvSpPr>
          <p:cNvPr id="4" name="Content Placeholder 3">
            <a:extLst>
              <a:ext uri="{FF2B5EF4-FFF2-40B4-BE49-F238E27FC236}">
                <a16:creationId xmlns:a16="http://schemas.microsoft.com/office/drawing/2014/main" id="{492BA08F-122E-4366-8F8E-9C93D93FA088}"/>
              </a:ext>
            </a:extLst>
          </p:cNvPr>
          <p:cNvSpPr>
            <a:spLocks noGrp="1"/>
          </p:cNvSpPr>
          <p:nvPr>
            <p:ph sz="half" idx="2"/>
          </p:nvPr>
        </p:nvSpPr>
        <p:spPr>
          <a:xfrm>
            <a:off x="6172200" y="1668309"/>
            <a:ext cx="5181600" cy="4351338"/>
          </a:xfrm>
        </p:spPr>
        <p:txBody>
          <a:bodyPr>
            <a:normAutofit/>
          </a:bodyPr>
          <a:lstStyle/>
          <a:p>
            <a:r>
              <a:rPr lang="en-US">
                <a:ea typeface="+mn-lt"/>
                <a:cs typeface="+mn-lt"/>
              </a:rPr>
              <a:t>CMFB</a:t>
            </a:r>
          </a:p>
          <a:p>
            <a:pPr lvl="1"/>
            <a:r>
              <a:rPr lang="en-US">
                <a:ea typeface="+mn-lt"/>
                <a:cs typeface="+mn-lt"/>
              </a:rPr>
              <a:t>Design </a:t>
            </a:r>
          </a:p>
          <a:p>
            <a:pPr lvl="1"/>
            <a:r>
              <a:rPr lang="en-US">
                <a:ea typeface="+mn-lt"/>
                <a:cs typeface="+mn-lt"/>
              </a:rPr>
              <a:t>Buffer Design</a:t>
            </a:r>
          </a:p>
          <a:p>
            <a:pPr lvl="1"/>
            <a:r>
              <a:rPr lang="en-US">
                <a:ea typeface="+mn-lt"/>
                <a:cs typeface="+mn-lt"/>
              </a:rPr>
              <a:t>Results &amp; Analysis</a:t>
            </a:r>
          </a:p>
          <a:p>
            <a:r>
              <a:rPr lang="en-US">
                <a:ea typeface="+mn-lt"/>
                <a:cs typeface="+mn-lt"/>
              </a:rPr>
              <a:t>2</a:t>
            </a:r>
            <a:r>
              <a:rPr lang="en-US" baseline="30000">
                <a:ea typeface="+mn-lt"/>
                <a:cs typeface="+mn-lt"/>
              </a:rPr>
              <a:t>nd</a:t>
            </a:r>
            <a:r>
              <a:rPr lang="en-US">
                <a:ea typeface="+mn-lt"/>
                <a:cs typeface="+mn-lt"/>
              </a:rPr>
              <a:t> Stage Design</a:t>
            </a:r>
          </a:p>
          <a:p>
            <a:pPr lvl="1"/>
            <a:r>
              <a:rPr lang="en-US">
                <a:ea typeface="+mn-lt"/>
                <a:cs typeface="+mn-lt"/>
              </a:rPr>
              <a:t>Design Calculation </a:t>
            </a:r>
          </a:p>
          <a:p>
            <a:pPr lvl="1"/>
            <a:r>
              <a:rPr lang="en-US">
                <a:ea typeface="+mn-lt"/>
                <a:cs typeface="+mn-lt"/>
              </a:rPr>
              <a:t>Results </a:t>
            </a:r>
          </a:p>
          <a:p>
            <a:r>
              <a:rPr lang="en-US">
                <a:ea typeface="+mn-lt"/>
                <a:cs typeface="+mn-lt"/>
              </a:rPr>
              <a:t>Final Results &amp; Conclusion</a:t>
            </a:r>
          </a:p>
          <a:p>
            <a:r>
              <a:rPr lang="en-US">
                <a:ea typeface="+mn-lt"/>
                <a:cs typeface="+mn-lt"/>
              </a:rPr>
              <a:t>References </a:t>
            </a:r>
          </a:p>
          <a:p>
            <a:pPr marL="0" indent="0">
              <a:buNone/>
            </a:pPr>
            <a:endParaRPr lang="en-US"/>
          </a:p>
        </p:txBody>
      </p:sp>
    </p:spTree>
    <p:extLst>
      <p:ext uri="{BB962C8B-B14F-4D97-AF65-F5344CB8AC3E}">
        <p14:creationId xmlns:p14="http://schemas.microsoft.com/office/powerpoint/2010/main" val="2238880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4B5F3-47A1-4275-9FB2-7C260713A025}"/>
              </a:ext>
            </a:extLst>
          </p:cNvPr>
          <p:cNvSpPr>
            <a:spLocks noGrp="1"/>
          </p:cNvSpPr>
          <p:nvPr>
            <p:ph type="title"/>
          </p:nvPr>
        </p:nvSpPr>
        <p:spPr/>
        <p:txBody>
          <a:bodyPr/>
          <a:lstStyle/>
          <a:p>
            <a:r>
              <a:rPr lang="en-US"/>
              <a:t>AC Analysis</a:t>
            </a:r>
          </a:p>
        </p:txBody>
      </p:sp>
      <p:pic>
        <p:nvPicPr>
          <p:cNvPr id="7" name="Content Placeholder 6">
            <a:extLst>
              <a:ext uri="{FF2B5EF4-FFF2-40B4-BE49-F238E27FC236}">
                <a16:creationId xmlns:a16="http://schemas.microsoft.com/office/drawing/2014/main" id="{8A5F53E4-48CA-482C-87B7-E5D85CB183F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8030" y="1825625"/>
            <a:ext cx="9395940" cy="4351338"/>
          </a:xfrm>
        </p:spPr>
      </p:pic>
    </p:spTree>
    <p:extLst>
      <p:ext uri="{BB962C8B-B14F-4D97-AF65-F5344CB8AC3E}">
        <p14:creationId xmlns:p14="http://schemas.microsoft.com/office/powerpoint/2010/main" val="81584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D33876-25F7-4737-9AA8-74403B911DAD}"/>
              </a:ext>
            </a:extLst>
          </p:cNvPr>
          <p:cNvSpPr>
            <a:spLocks noGrp="1"/>
          </p:cNvSpPr>
          <p:nvPr>
            <p:ph type="title"/>
          </p:nvPr>
        </p:nvSpPr>
        <p:spPr/>
        <p:txBody>
          <a:bodyPr/>
          <a:lstStyle/>
          <a:p>
            <a:r>
              <a:rPr lang="en-US"/>
              <a:t>CMFB</a:t>
            </a:r>
          </a:p>
        </p:txBody>
      </p:sp>
      <p:sp>
        <p:nvSpPr>
          <p:cNvPr id="5" name="Text Placeholder 4">
            <a:extLst>
              <a:ext uri="{FF2B5EF4-FFF2-40B4-BE49-F238E27FC236}">
                <a16:creationId xmlns:a16="http://schemas.microsoft.com/office/drawing/2014/main" id="{447C24A3-F079-4ADA-9E71-957A62B47E7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42753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D48A2D-13BE-439A-999A-4D19DB3EA660}"/>
              </a:ext>
            </a:extLst>
          </p:cNvPr>
          <p:cNvPicPr>
            <a:picLocks noChangeAspect="1"/>
          </p:cNvPicPr>
          <p:nvPr/>
        </p:nvPicPr>
        <p:blipFill>
          <a:blip r:embed="rId3"/>
          <a:stretch>
            <a:fillRect/>
          </a:stretch>
        </p:blipFill>
        <p:spPr>
          <a:xfrm>
            <a:off x="7445829" y="2285180"/>
            <a:ext cx="4189842" cy="3432227"/>
          </a:xfrm>
          <a:prstGeom prst="rect">
            <a:avLst/>
          </a:prstGeom>
        </p:spPr>
      </p:pic>
      <p:sp>
        <p:nvSpPr>
          <p:cNvPr id="2" name="Title 1">
            <a:extLst>
              <a:ext uri="{FF2B5EF4-FFF2-40B4-BE49-F238E27FC236}">
                <a16:creationId xmlns:a16="http://schemas.microsoft.com/office/drawing/2014/main" id="{780E9F31-06B8-4979-91DF-CCDBCBAF6200}"/>
              </a:ext>
            </a:extLst>
          </p:cNvPr>
          <p:cNvSpPr>
            <a:spLocks noGrp="1"/>
          </p:cNvSpPr>
          <p:nvPr>
            <p:ph type="title"/>
          </p:nvPr>
        </p:nvSpPr>
        <p:spPr/>
        <p:txBody>
          <a:bodyPr/>
          <a:lstStyle/>
          <a:p>
            <a:r>
              <a:rPr lang="en-US" dirty="0"/>
              <a:t>Principle of CMFB</a:t>
            </a:r>
          </a:p>
        </p:txBody>
      </p:sp>
      <p:sp>
        <p:nvSpPr>
          <p:cNvPr id="3" name="Content Placeholder 2">
            <a:extLst>
              <a:ext uri="{FF2B5EF4-FFF2-40B4-BE49-F238E27FC236}">
                <a16:creationId xmlns:a16="http://schemas.microsoft.com/office/drawing/2014/main" id="{DF7C28D4-1C53-47FF-A28A-545119ABF898}"/>
              </a:ext>
            </a:extLst>
          </p:cNvPr>
          <p:cNvSpPr>
            <a:spLocks noGrp="1"/>
          </p:cNvSpPr>
          <p:nvPr>
            <p:ph idx="1"/>
          </p:nvPr>
        </p:nvSpPr>
        <p:spPr>
          <a:xfrm>
            <a:off x="838200" y="1825625"/>
            <a:ext cx="6607629" cy="4351338"/>
          </a:xfrm>
        </p:spPr>
        <p:txBody>
          <a:bodyPr/>
          <a:lstStyle/>
          <a:p>
            <a:r>
              <a:rPr lang="en-US" dirty="0"/>
              <a:t>Common Mode Feedback to correct for </a:t>
            </a:r>
            <a:r>
              <a:rPr lang="en-US" dirty="0" err="1"/>
              <a:t>V</a:t>
            </a:r>
            <a:r>
              <a:rPr lang="en-US" baseline="-25000" dirty="0" err="1"/>
              <a:t>cm</a:t>
            </a:r>
            <a:r>
              <a:rPr lang="en-US" dirty="0"/>
              <a:t> because of variation in PMOS and NMOS current pairs</a:t>
            </a:r>
          </a:p>
          <a:p>
            <a:r>
              <a:rPr lang="en-US" dirty="0"/>
              <a:t>Compare the Common mode voltage to reference voltage </a:t>
            </a:r>
          </a:p>
          <a:p>
            <a:r>
              <a:rPr lang="en-US" dirty="0"/>
              <a:t>Output signal of CMFB Stage can be fed back </a:t>
            </a:r>
          </a:p>
          <a:p>
            <a:r>
              <a:rPr lang="en-US" dirty="0"/>
              <a:t>Providing it on gate terminal helps in controlling </a:t>
            </a:r>
            <a:r>
              <a:rPr lang="en-US" dirty="0" err="1"/>
              <a:t>V</a:t>
            </a:r>
            <a:r>
              <a:rPr lang="en-US" baseline="-25000" dirty="0" err="1"/>
              <a:t>gs</a:t>
            </a:r>
            <a:r>
              <a:rPr lang="en-US" dirty="0"/>
              <a:t> and hence, current through it.</a:t>
            </a:r>
          </a:p>
        </p:txBody>
      </p:sp>
    </p:spTree>
    <p:extLst>
      <p:ext uri="{BB962C8B-B14F-4D97-AF65-F5344CB8AC3E}">
        <p14:creationId xmlns:p14="http://schemas.microsoft.com/office/powerpoint/2010/main" val="283940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023C22F-9DE2-47FB-BDEB-FE38320D5C7C}"/>
              </a:ext>
            </a:extLst>
          </p:cNvPr>
          <p:cNvSpPr txBox="1"/>
          <p:nvPr/>
        </p:nvSpPr>
        <p:spPr>
          <a:xfrm>
            <a:off x="731195" y="1974915"/>
            <a:ext cx="6112069"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Sensed by simple resistor</a:t>
            </a:r>
          </a:p>
          <a:p>
            <a:pPr marL="457200" indent="-457200">
              <a:buFont typeface="Arial" panose="020B0604020202020204" pitchFamily="34" charset="0"/>
              <a:buChar char="•"/>
            </a:pPr>
            <a:r>
              <a:rPr lang="en-US" sz="2800" dirty="0"/>
              <a:t>But direct resistor comes parallel to R</a:t>
            </a:r>
            <a:r>
              <a:rPr lang="en-US" sz="2800" baseline="-25000" dirty="0"/>
              <a:t>out</a:t>
            </a:r>
          </a:p>
          <a:p>
            <a:pPr marL="457200" indent="-457200">
              <a:buFont typeface="Arial" panose="020B0604020202020204" pitchFamily="34" charset="0"/>
              <a:buChar char="•"/>
            </a:pPr>
            <a:r>
              <a:rPr lang="en-US" sz="2800" dirty="0"/>
              <a:t>Results in low gain</a:t>
            </a:r>
          </a:p>
          <a:p>
            <a:pPr marL="457200" indent="-457200">
              <a:buFont typeface="Arial" panose="020B0604020202020204" pitchFamily="34" charset="0"/>
              <a:buChar char="•"/>
            </a:pPr>
            <a:r>
              <a:rPr lang="en-US" sz="2800" dirty="0"/>
              <a:t>Require high value of Resistor</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Solution is to use buffer stage </a:t>
            </a:r>
          </a:p>
          <a:p>
            <a:pPr marL="457200" indent="-457200">
              <a:buFont typeface="Arial" panose="020B0604020202020204" pitchFamily="34" charset="0"/>
              <a:buChar char="•"/>
            </a:pPr>
            <a:r>
              <a:rPr lang="en-US" sz="2800" dirty="0"/>
              <a:t>Followed by low value resistor to detect the output V</a:t>
            </a:r>
            <a:r>
              <a:rPr lang="en-US" sz="2800" baseline="-25000" dirty="0"/>
              <a:t>CM</a:t>
            </a:r>
          </a:p>
        </p:txBody>
      </p:sp>
      <p:sp>
        <p:nvSpPr>
          <p:cNvPr id="4" name="Title 3">
            <a:extLst>
              <a:ext uri="{FF2B5EF4-FFF2-40B4-BE49-F238E27FC236}">
                <a16:creationId xmlns:a16="http://schemas.microsoft.com/office/drawing/2014/main" id="{570CDCF5-1B76-4A3A-A2DB-B00E7F66838E}"/>
              </a:ext>
            </a:extLst>
          </p:cNvPr>
          <p:cNvSpPr>
            <a:spLocks noGrp="1"/>
          </p:cNvSpPr>
          <p:nvPr>
            <p:ph type="title"/>
          </p:nvPr>
        </p:nvSpPr>
        <p:spPr/>
        <p:txBody>
          <a:bodyPr/>
          <a:lstStyle/>
          <a:p>
            <a:r>
              <a:rPr lang="en-US"/>
              <a:t>Detection of Common mode voltage</a:t>
            </a:r>
            <a:endParaRPr lang="en-IN"/>
          </a:p>
        </p:txBody>
      </p:sp>
      <p:pic>
        <p:nvPicPr>
          <p:cNvPr id="3" name="Content Placeholder 2">
            <a:extLst>
              <a:ext uri="{FF2B5EF4-FFF2-40B4-BE49-F238E27FC236}">
                <a16:creationId xmlns:a16="http://schemas.microsoft.com/office/drawing/2014/main" id="{1F18E4D5-5D40-4100-88E0-30E8094B66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9454"/>
            <a:ext cx="9425440" cy="4351338"/>
          </a:xfrm>
        </p:spPr>
      </p:pic>
      <p:pic>
        <p:nvPicPr>
          <p:cNvPr id="7" name="Picture 6">
            <a:extLst>
              <a:ext uri="{FF2B5EF4-FFF2-40B4-BE49-F238E27FC236}">
                <a16:creationId xmlns:a16="http://schemas.microsoft.com/office/drawing/2014/main" id="{CC32C501-869C-4ABB-A80D-FC43018E36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2004" y="2395330"/>
            <a:ext cx="10010990" cy="4621662"/>
          </a:xfrm>
          <a:prstGeom prst="rect">
            <a:avLst/>
          </a:prstGeom>
        </p:spPr>
      </p:pic>
    </p:spTree>
    <p:extLst>
      <p:ext uri="{BB962C8B-B14F-4D97-AF65-F5344CB8AC3E}">
        <p14:creationId xmlns:p14="http://schemas.microsoft.com/office/powerpoint/2010/main" val="2371413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5849A-DE7A-444F-A464-35C43F03D424}"/>
              </a:ext>
            </a:extLst>
          </p:cNvPr>
          <p:cNvSpPr>
            <a:spLocks noGrp="1"/>
          </p:cNvSpPr>
          <p:nvPr>
            <p:ph type="title"/>
          </p:nvPr>
        </p:nvSpPr>
        <p:spPr/>
        <p:txBody>
          <a:bodyPr/>
          <a:lstStyle/>
          <a:p>
            <a:r>
              <a:rPr lang="en-US" dirty="0"/>
              <a:t>Source Follower</a:t>
            </a:r>
          </a:p>
        </p:txBody>
      </p:sp>
      <p:pic>
        <p:nvPicPr>
          <p:cNvPr id="1026" name="Picture 2" descr="Circuit diagram of Source Follower | Download Scientific Diagram">
            <a:extLst>
              <a:ext uri="{FF2B5EF4-FFF2-40B4-BE49-F238E27FC236}">
                <a16:creationId xmlns:a16="http://schemas.microsoft.com/office/drawing/2014/main" id="{58548953-5CC9-412C-BD5C-E77FC7672B3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290317" y="1027906"/>
            <a:ext cx="2271856"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0F7F9EE-E305-4F5C-B338-B22BF1DE2557}"/>
              </a:ext>
            </a:extLst>
          </p:cNvPr>
          <p:cNvSpPr txBox="1"/>
          <p:nvPr/>
        </p:nvSpPr>
        <p:spPr>
          <a:xfrm>
            <a:off x="838200" y="2055257"/>
            <a:ext cx="4541196" cy="3816429"/>
          </a:xfrm>
          <a:prstGeom prst="rect">
            <a:avLst/>
          </a:prstGeom>
          <a:noFill/>
        </p:spPr>
        <p:txBody>
          <a:bodyPr wrap="square" rtlCol="0">
            <a:spAutoFit/>
          </a:bodyPr>
          <a:lstStyle/>
          <a:p>
            <a:r>
              <a:rPr lang="en-US" sz="2800" dirty="0"/>
              <a:t>Benefits:</a:t>
            </a:r>
          </a:p>
          <a:p>
            <a:pPr marL="285750" indent="-285750">
              <a:buFont typeface="Arial" panose="020B0604020202020204" pitchFamily="34" charset="0"/>
              <a:buChar char="•"/>
            </a:pPr>
            <a:r>
              <a:rPr lang="en-US" sz="2400" dirty="0"/>
              <a:t>Very high input impedance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r>
              <a:rPr lang="en-US" sz="2800" dirty="0"/>
              <a:t>Price:</a:t>
            </a:r>
          </a:p>
          <a:p>
            <a:pPr marL="285750" indent="-285750">
              <a:buFont typeface="Arial" panose="020B0604020202020204" pitchFamily="34" charset="0"/>
              <a:buChar char="•"/>
            </a:pPr>
            <a:r>
              <a:rPr lang="en-US" sz="2400" dirty="0"/>
              <a:t>Voltage(V</a:t>
            </a:r>
            <a:r>
              <a:rPr lang="en-US" sz="2400" baseline="-25000" dirty="0"/>
              <a:t>GS </a:t>
            </a:r>
            <a:r>
              <a:rPr lang="en-US" sz="2400" dirty="0"/>
              <a:t>) drop across the M2 transistor </a:t>
            </a:r>
          </a:p>
          <a:p>
            <a:pPr marL="285750" indent="-285750">
              <a:buFont typeface="Arial" panose="020B0604020202020204" pitchFamily="34" charset="0"/>
              <a:buChar char="•"/>
            </a:pPr>
            <a:r>
              <a:rPr lang="en-US" sz="2400" dirty="0"/>
              <a:t>Reference voltage = </a:t>
            </a:r>
            <a:r>
              <a:rPr lang="en-US" sz="2400" dirty="0" err="1"/>
              <a:t>V</a:t>
            </a:r>
            <a:r>
              <a:rPr lang="en-US" sz="2400" baseline="-25000" dirty="0" err="1"/>
              <a:t>CM</a:t>
            </a:r>
            <a:r>
              <a:rPr lang="en-US" baseline="-25000" dirty="0" err="1"/>
              <a:t>ref</a:t>
            </a:r>
            <a:r>
              <a:rPr lang="en-US" sz="2400" dirty="0"/>
              <a:t>- V</a:t>
            </a:r>
            <a:r>
              <a:rPr lang="en-US" sz="2400" baseline="-25000" dirty="0"/>
              <a:t>GS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FC7B59FD-BB03-4F18-A097-A191F2322536}"/>
              </a:ext>
            </a:extLst>
          </p:cNvPr>
          <p:cNvSpPr txBox="1"/>
          <p:nvPr/>
        </p:nvSpPr>
        <p:spPr>
          <a:xfrm>
            <a:off x="7403800" y="5549516"/>
            <a:ext cx="2950872" cy="1200329"/>
          </a:xfrm>
          <a:prstGeom prst="rect">
            <a:avLst/>
          </a:prstGeom>
          <a:noFill/>
        </p:spPr>
        <p:txBody>
          <a:bodyPr wrap="none" rtlCol="0">
            <a:spAutoFit/>
          </a:bodyPr>
          <a:lstStyle/>
          <a:p>
            <a:pPr marL="285750" indent="-285750">
              <a:buFont typeface="Arial" panose="020B0604020202020204" pitchFamily="34" charset="0"/>
              <a:buChar char="•"/>
            </a:pPr>
            <a:r>
              <a:rPr lang="en-US" sz="2400" err="1"/>
              <a:t>V</a:t>
            </a:r>
            <a:r>
              <a:rPr lang="en-US" sz="2400" baseline="-25000" err="1"/>
              <a:t>CMref</a:t>
            </a:r>
            <a:r>
              <a:rPr lang="en-US" sz="2400" baseline="-25000"/>
              <a:t> </a:t>
            </a:r>
            <a:r>
              <a:rPr lang="en-US" sz="2400"/>
              <a:t>= 0.9V</a:t>
            </a:r>
          </a:p>
          <a:p>
            <a:pPr marL="285750" indent="-285750">
              <a:buFont typeface="Arial" panose="020B0604020202020204" pitchFamily="34" charset="0"/>
              <a:buChar char="•"/>
            </a:pPr>
            <a:r>
              <a:rPr lang="en-US" sz="2400"/>
              <a:t>V</a:t>
            </a:r>
            <a:r>
              <a:rPr lang="en-US" sz="2400" baseline="-25000"/>
              <a:t>GS </a:t>
            </a:r>
            <a:r>
              <a:rPr lang="en-US" sz="2400"/>
              <a:t>= 0.593V </a:t>
            </a:r>
            <a:r>
              <a:rPr lang="en-US" sz="2400">
                <a:latin typeface="Cambria Math" panose="02040503050406030204" pitchFamily="18" charset="0"/>
                <a:ea typeface="Cambria Math" panose="02040503050406030204" pitchFamily="18" charset="0"/>
              </a:rPr>
              <a:t>≈ 0.6</a:t>
            </a:r>
            <a:r>
              <a:rPr lang="en-US" sz="2400"/>
              <a:t>V</a:t>
            </a:r>
          </a:p>
          <a:p>
            <a:endParaRPr lang="en-IN" sz="2400"/>
          </a:p>
        </p:txBody>
      </p:sp>
    </p:spTree>
    <p:extLst>
      <p:ext uri="{BB962C8B-B14F-4D97-AF65-F5344CB8AC3E}">
        <p14:creationId xmlns:p14="http://schemas.microsoft.com/office/powerpoint/2010/main" val="2090142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97647F-0E6D-4F47-B6DC-FF3A6BFE09B5}"/>
              </a:ext>
            </a:extLst>
          </p:cNvPr>
          <p:cNvSpPr>
            <a:spLocks noGrp="1"/>
          </p:cNvSpPr>
          <p:nvPr>
            <p:ph type="title"/>
          </p:nvPr>
        </p:nvSpPr>
        <p:spPr/>
        <p:txBody>
          <a:bodyPr/>
          <a:lstStyle/>
          <a:p>
            <a:r>
              <a:rPr lang="en-US"/>
              <a:t>Correction for Common Mode voltage</a:t>
            </a:r>
          </a:p>
        </p:txBody>
      </p:sp>
      <p:pic>
        <p:nvPicPr>
          <p:cNvPr id="3" name="Content Placeholder 2">
            <a:extLst>
              <a:ext uri="{FF2B5EF4-FFF2-40B4-BE49-F238E27FC236}">
                <a16:creationId xmlns:a16="http://schemas.microsoft.com/office/drawing/2014/main" id="{8D9E35CA-3CAE-4AB9-816C-D2A398FCA53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5215" t="5730" r="15102" b="-161"/>
          <a:stretch/>
        </p:blipFill>
        <p:spPr>
          <a:xfrm>
            <a:off x="5378245" y="1868128"/>
            <a:ext cx="6567949" cy="4108983"/>
          </a:xfrm>
        </p:spPr>
      </p:pic>
      <p:pic>
        <p:nvPicPr>
          <p:cNvPr id="8" name="Picture 7">
            <a:extLst>
              <a:ext uri="{FF2B5EF4-FFF2-40B4-BE49-F238E27FC236}">
                <a16:creationId xmlns:a16="http://schemas.microsoft.com/office/drawing/2014/main" id="{0568DAA3-647A-4082-AD86-08F7609F9BE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1939" t="35017" r="45540" b="14983"/>
          <a:stretch/>
        </p:blipFill>
        <p:spPr>
          <a:xfrm>
            <a:off x="10992003" y="4246846"/>
            <a:ext cx="943898" cy="1740097"/>
          </a:xfrm>
          <a:prstGeom prst="rect">
            <a:avLst/>
          </a:prstGeom>
        </p:spPr>
      </p:pic>
      <p:sp>
        <p:nvSpPr>
          <p:cNvPr id="2" name="TextBox 1">
            <a:extLst>
              <a:ext uri="{FF2B5EF4-FFF2-40B4-BE49-F238E27FC236}">
                <a16:creationId xmlns:a16="http://schemas.microsoft.com/office/drawing/2014/main" id="{7B613F2A-B2EF-4DBE-806D-1B66AA4AF76E}"/>
              </a:ext>
            </a:extLst>
          </p:cNvPr>
          <p:cNvSpPr txBox="1"/>
          <p:nvPr/>
        </p:nvSpPr>
        <p:spPr>
          <a:xfrm>
            <a:off x="1011677" y="2081719"/>
            <a:ext cx="5772581" cy="2677656"/>
          </a:xfrm>
          <a:prstGeom prst="rect">
            <a:avLst/>
          </a:prstGeom>
          <a:noFill/>
        </p:spPr>
        <p:txBody>
          <a:bodyPr wrap="square" rtlCol="0">
            <a:spAutoFit/>
          </a:bodyPr>
          <a:lstStyle/>
          <a:p>
            <a:pPr marL="285750" indent="-285750">
              <a:buFont typeface="Arial" panose="020B0604020202020204" pitchFamily="34" charset="0"/>
              <a:buChar char="•"/>
            </a:pPr>
            <a:r>
              <a:rPr lang="en-US" sz="2800"/>
              <a:t>Common Mode voltage detected </a:t>
            </a:r>
          </a:p>
          <a:p>
            <a:pPr marL="285750" indent="-285750">
              <a:buFont typeface="Arial" panose="020B0604020202020204" pitchFamily="34" charset="0"/>
              <a:buChar char="•"/>
            </a:pPr>
            <a:r>
              <a:rPr lang="en-US" sz="2800"/>
              <a:t>CMFB stage: 5T OTA</a:t>
            </a:r>
          </a:p>
          <a:p>
            <a:pPr marL="285750" indent="-285750">
              <a:buFont typeface="Arial" panose="020B0604020202020204" pitchFamily="34" charset="0"/>
              <a:buChar char="•"/>
            </a:pPr>
            <a:r>
              <a:rPr lang="en-US" sz="2800"/>
              <a:t>Output: Vo_5T </a:t>
            </a:r>
          </a:p>
          <a:p>
            <a:pPr marL="285750" indent="-285750">
              <a:buFont typeface="Arial" panose="020B0604020202020204" pitchFamily="34" charset="0"/>
              <a:buChar char="•"/>
            </a:pPr>
            <a:r>
              <a:rPr lang="en-US" sz="2800"/>
              <a:t>Reference voltage : (V-) </a:t>
            </a:r>
          </a:p>
          <a:p>
            <a:pPr marL="742950" lvl="1" indent="-285750">
              <a:buFont typeface="Arial" panose="020B0604020202020204" pitchFamily="34" charset="0"/>
              <a:buChar char="•"/>
            </a:pPr>
            <a:r>
              <a:rPr lang="en-US" sz="2800"/>
              <a:t>(V-) = </a:t>
            </a:r>
            <a:r>
              <a:rPr lang="en-US" sz="2800" err="1"/>
              <a:t>V</a:t>
            </a:r>
            <a:r>
              <a:rPr lang="en-US" sz="2800" baseline="-25000" err="1"/>
              <a:t>CMref</a:t>
            </a:r>
            <a:r>
              <a:rPr lang="en-US" sz="2800" baseline="-25000"/>
              <a:t> </a:t>
            </a:r>
            <a:r>
              <a:rPr lang="en-US" sz="2800"/>
              <a:t>– V</a:t>
            </a:r>
            <a:r>
              <a:rPr lang="en-US" sz="2800" baseline="-25000"/>
              <a:t>GS </a:t>
            </a:r>
            <a:r>
              <a:rPr lang="en-US" sz="2800"/>
              <a:t>=</a:t>
            </a:r>
            <a:r>
              <a:rPr lang="en-US" sz="2800" baseline="-25000"/>
              <a:t> </a:t>
            </a:r>
            <a:r>
              <a:rPr lang="en-US" sz="2800"/>
              <a:t>0.3</a:t>
            </a:r>
          </a:p>
          <a:p>
            <a:pPr marL="285750" indent="-285750">
              <a:buFont typeface="Arial" panose="020B0604020202020204" pitchFamily="34" charset="0"/>
              <a:buChar char="•"/>
            </a:pPr>
            <a:endParaRPr lang="en-US" sz="2800"/>
          </a:p>
        </p:txBody>
      </p:sp>
      <p:grpSp>
        <p:nvGrpSpPr>
          <p:cNvPr id="5" name="Group 4">
            <a:extLst>
              <a:ext uri="{FF2B5EF4-FFF2-40B4-BE49-F238E27FC236}">
                <a16:creationId xmlns:a16="http://schemas.microsoft.com/office/drawing/2014/main" id="{C6D517A1-4E9C-42EE-9C58-48C0DEA967C4}"/>
              </a:ext>
            </a:extLst>
          </p:cNvPr>
          <p:cNvGrpSpPr/>
          <p:nvPr/>
        </p:nvGrpSpPr>
        <p:grpSpPr>
          <a:xfrm>
            <a:off x="1140988" y="4934281"/>
            <a:ext cx="4129102" cy="1609064"/>
            <a:chOff x="4248303" y="5360309"/>
            <a:chExt cx="4129102" cy="1609064"/>
          </a:xfrm>
        </p:grpSpPr>
        <p:sp>
          <p:nvSpPr>
            <p:cNvPr id="7" name="Rectangle 6">
              <a:extLst>
                <a:ext uri="{FF2B5EF4-FFF2-40B4-BE49-F238E27FC236}">
                  <a16:creationId xmlns:a16="http://schemas.microsoft.com/office/drawing/2014/main" id="{04957665-18C4-481F-B51F-9D57F6AE9434}"/>
                </a:ext>
              </a:extLst>
            </p:cNvPr>
            <p:cNvSpPr/>
            <p:nvPr/>
          </p:nvSpPr>
          <p:spPr>
            <a:xfrm>
              <a:off x="5545394" y="5905976"/>
              <a:ext cx="1425676" cy="5868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57150">
                  <a:solidFill>
                    <a:schemeClr val="tx1"/>
                  </a:solidFill>
                </a:ln>
              </a:endParaRPr>
            </a:p>
          </p:txBody>
        </p:sp>
        <p:pic>
          <p:nvPicPr>
            <p:cNvPr id="6" name="Picture 5">
              <a:extLst>
                <a:ext uri="{FF2B5EF4-FFF2-40B4-BE49-F238E27FC236}">
                  <a16:creationId xmlns:a16="http://schemas.microsoft.com/office/drawing/2014/main" id="{A2FE128B-3636-4CF1-815E-E13A13773A2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15589"/>
            <a:stretch/>
          </p:blipFill>
          <p:spPr>
            <a:xfrm>
              <a:off x="4248303" y="5360309"/>
              <a:ext cx="4129102" cy="1609064"/>
            </a:xfrm>
            <a:prstGeom prst="rect">
              <a:avLst/>
            </a:prstGeom>
          </p:spPr>
        </p:pic>
      </p:grpSp>
    </p:spTree>
    <p:extLst>
      <p:ext uri="{BB962C8B-B14F-4D97-AF65-F5344CB8AC3E}">
        <p14:creationId xmlns:p14="http://schemas.microsoft.com/office/powerpoint/2010/main" val="3576685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197E-4F40-4E6E-A5E9-766CFA94028E}"/>
              </a:ext>
            </a:extLst>
          </p:cNvPr>
          <p:cNvSpPr>
            <a:spLocks noGrp="1"/>
          </p:cNvSpPr>
          <p:nvPr>
            <p:ph type="title"/>
          </p:nvPr>
        </p:nvSpPr>
        <p:spPr/>
        <p:txBody>
          <a:bodyPr/>
          <a:lstStyle/>
          <a:p>
            <a:r>
              <a:rPr lang="en-US"/>
              <a:t>DC Analysis</a:t>
            </a:r>
          </a:p>
        </p:txBody>
      </p:sp>
      <p:pic>
        <p:nvPicPr>
          <p:cNvPr id="10" name="Content Placeholder 9">
            <a:extLst>
              <a:ext uri="{FF2B5EF4-FFF2-40B4-BE49-F238E27FC236}">
                <a16:creationId xmlns:a16="http://schemas.microsoft.com/office/drawing/2014/main" id="{8CD5025A-A955-48A7-9205-9972C816744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p:blipFill>
        <p:spPr>
          <a:xfrm>
            <a:off x="1058306" y="1825625"/>
            <a:ext cx="4741388" cy="4351338"/>
          </a:xfrm>
        </p:spPr>
      </p:pic>
      <p:sp>
        <p:nvSpPr>
          <p:cNvPr id="14" name="Content Placeholder 13">
            <a:extLst>
              <a:ext uri="{FF2B5EF4-FFF2-40B4-BE49-F238E27FC236}">
                <a16:creationId xmlns:a16="http://schemas.microsoft.com/office/drawing/2014/main" id="{3B87B6B8-CCD4-49D8-98FC-7624712E7059}"/>
              </a:ext>
            </a:extLst>
          </p:cNvPr>
          <p:cNvSpPr>
            <a:spLocks noGrp="1"/>
          </p:cNvSpPr>
          <p:nvPr>
            <p:ph sz="half" idx="2"/>
          </p:nvPr>
        </p:nvSpPr>
        <p:spPr/>
        <p:txBody>
          <a:bodyPr/>
          <a:lstStyle/>
          <a:p>
            <a:r>
              <a:rPr lang="en-US"/>
              <a:t>Input CM Voltage </a:t>
            </a:r>
          </a:p>
          <a:p>
            <a:pPr lvl="1"/>
            <a:r>
              <a:rPr lang="en-US"/>
              <a:t>Sweep from -0.5V to 2.5V</a:t>
            </a:r>
          </a:p>
          <a:p>
            <a:r>
              <a:rPr lang="en-US"/>
              <a:t>Output DC Voltage</a:t>
            </a:r>
          </a:p>
          <a:p>
            <a:pPr lvl="1"/>
            <a:r>
              <a:rPr lang="en-US"/>
              <a:t>Not much Variation.</a:t>
            </a:r>
          </a:p>
          <a:p>
            <a:pPr lvl="1"/>
            <a:endParaRPr lang="en-US"/>
          </a:p>
          <a:p>
            <a:r>
              <a:rPr lang="en-US"/>
              <a:t>Rail to Rail working capability</a:t>
            </a:r>
          </a:p>
          <a:p>
            <a:pPr lvl="1"/>
            <a:r>
              <a:rPr lang="en-US"/>
              <a:t>Input CM voltage</a:t>
            </a:r>
          </a:p>
          <a:p>
            <a:pPr lvl="1"/>
            <a:r>
              <a:rPr lang="en-US"/>
              <a:t>Full Range</a:t>
            </a:r>
          </a:p>
          <a:p>
            <a:pPr marL="0" indent="0">
              <a:buNone/>
            </a:pPr>
            <a:endParaRPr lang="en-US"/>
          </a:p>
        </p:txBody>
      </p:sp>
    </p:spTree>
    <p:extLst>
      <p:ext uri="{BB962C8B-B14F-4D97-AF65-F5344CB8AC3E}">
        <p14:creationId xmlns:p14="http://schemas.microsoft.com/office/powerpoint/2010/main" val="4136584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1A3A70B-A460-4C92-BAB2-C8B40A854EEF}"/>
              </a:ext>
            </a:extLst>
          </p:cNvPr>
          <p:cNvSpPr>
            <a:spLocks noGrp="1"/>
          </p:cNvSpPr>
          <p:nvPr>
            <p:ph type="title"/>
          </p:nvPr>
        </p:nvSpPr>
        <p:spPr/>
        <p:txBody>
          <a:bodyPr/>
          <a:lstStyle/>
          <a:p>
            <a:r>
              <a:rPr lang="en-US"/>
              <a:t>DC Analysis</a:t>
            </a:r>
          </a:p>
        </p:txBody>
      </p:sp>
      <p:pic>
        <p:nvPicPr>
          <p:cNvPr id="8" name="Content Placeholder 7">
            <a:extLst>
              <a:ext uri="{FF2B5EF4-FFF2-40B4-BE49-F238E27FC236}">
                <a16:creationId xmlns:a16="http://schemas.microsoft.com/office/drawing/2014/main" id="{500197AA-9A7D-443F-8446-4B5A33ACD73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635690" y="794316"/>
            <a:ext cx="5718110" cy="5247710"/>
          </a:xfrm>
        </p:spPr>
      </p:pic>
      <p:sp>
        <p:nvSpPr>
          <p:cNvPr id="10" name="Content Placeholder 9">
            <a:extLst>
              <a:ext uri="{FF2B5EF4-FFF2-40B4-BE49-F238E27FC236}">
                <a16:creationId xmlns:a16="http://schemas.microsoft.com/office/drawing/2014/main" id="{BA5BE514-17B1-43EA-B724-68D114776248}"/>
              </a:ext>
            </a:extLst>
          </p:cNvPr>
          <p:cNvSpPr>
            <a:spLocks noGrp="1"/>
          </p:cNvSpPr>
          <p:nvPr>
            <p:ph sz="half" idx="2"/>
          </p:nvPr>
        </p:nvSpPr>
        <p:spPr>
          <a:xfrm>
            <a:off x="914400" y="1690688"/>
            <a:ext cx="5181600" cy="4351338"/>
          </a:xfrm>
        </p:spPr>
        <p:txBody>
          <a:bodyPr>
            <a:normAutofit/>
          </a:bodyPr>
          <a:lstStyle/>
          <a:p>
            <a:r>
              <a:rPr lang="en-US"/>
              <a:t>Input CM Voltage </a:t>
            </a:r>
          </a:p>
          <a:p>
            <a:pPr lvl="1"/>
            <a:r>
              <a:rPr lang="en-US"/>
              <a:t>Sweep from -0.5V to 2.5V</a:t>
            </a:r>
          </a:p>
          <a:p>
            <a:r>
              <a:rPr lang="en-US"/>
              <a:t>Output CM Voltage</a:t>
            </a:r>
          </a:p>
          <a:p>
            <a:pPr lvl="1"/>
            <a:r>
              <a:rPr lang="en-US"/>
              <a:t>Range: 0.4V to 1.4V</a:t>
            </a:r>
          </a:p>
          <a:p>
            <a:endParaRPr lang="en-US"/>
          </a:p>
          <a:p>
            <a:r>
              <a:rPr lang="en-US"/>
              <a:t>Output of CMFB Stage</a:t>
            </a:r>
          </a:p>
          <a:p>
            <a:pPr lvl="1"/>
            <a:r>
              <a:rPr lang="en-US"/>
              <a:t>Range: 0.4V to 1.4V</a:t>
            </a:r>
          </a:p>
          <a:p>
            <a:pPr lvl="1"/>
            <a:r>
              <a:rPr lang="en-US"/>
              <a:t>Similar behavior</a:t>
            </a:r>
          </a:p>
          <a:p>
            <a:pPr lvl="1"/>
            <a:endParaRPr lang="en-US"/>
          </a:p>
        </p:txBody>
      </p:sp>
    </p:spTree>
    <p:extLst>
      <p:ext uri="{BB962C8B-B14F-4D97-AF65-F5344CB8AC3E}">
        <p14:creationId xmlns:p14="http://schemas.microsoft.com/office/powerpoint/2010/main" val="203429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C2F04-228B-4BC8-8985-84886896E140}"/>
              </a:ext>
            </a:extLst>
          </p:cNvPr>
          <p:cNvSpPr>
            <a:spLocks noGrp="1"/>
          </p:cNvSpPr>
          <p:nvPr>
            <p:ph type="title"/>
          </p:nvPr>
        </p:nvSpPr>
        <p:spPr/>
        <p:txBody>
          <a:bodyPr/>
          <a:lstStyle/>
          <a:p>
            <a:r>
              <a:rPr lang="en-US"/>
              <a:t>AC Analysis</a:t>
            </a:r>
          </a:p>
        </p:txBody>
      </p:sp>
      <p:pic>
        <p:nvPicPr>
          <p:cNvPr id="7" name="Content Placeholder 6">
            <a:extLst>
              <a:ext uri="{FF2B5EF4-FFF2-40B4-BE49-F238E27FC236}">
                <a16:creationId xmlns:a16="http://schemas.microsoft.com/office/drawing/2014/main" id="{516D802C-588B-4E89-BD6B-616115D37E9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383279" y="1825625"/>
            <a:ext cx="9425441" cy="4351338"/>
          </a:xfrm>
        </p:spPr>
      </p:pic>
      <p:sp>
        <p:nvSpPr>
          <p:cNvPr id="3" name="TextBox 2">
            <a:extLst>
              <a:ext uri="{FF2B5EF4-FFF2-40B4-BE49-F238E27FC236}">
                <a16:creationId xmlns:a16="http://schemas.microsoft.com/office/drawing/2014/main" id="{939B0B8F-28FB-4468-9CA5-5E07A72BCAE8}"/>
              </a:ext>
            </a:extLst>
          </p:cNvPr>
          <p:cNvSpPr txBox="1"/>
          <p:nvPr/>
        </p:nvSpPr>
        <p:spPr>
          <a:xfrm>
            <a:off x="3900792" y="6176963"/>
            <a:ext cx="2699200" cy="369332"/>
          </a:xfrm>
          <a:prstGeom prst="rect">
            <a:avLst/>
          </a:prstGeom>
          <a:noFill/>
        </p:spPr>
        <p:txBody>
          <a:bodyPr wrap="none" rtlCol="0">
            <a:spAutoFit/>
          </a:bodyPr>
          <a:lstStyle/>
          <a:p>
            <a:r>
              <a:rPr lang="en-US"/>
              <a:t>Folded </a:t>
            </a:r>
            <a:r>
              <a:rPr lang="en-US" err="1"/>
              <a:t>cascode</a:t>
            </a:r>
            <a:r>
              <a:rPr lang="en-US"/>
              <a:t> with CMFB</a:t>
            </a:r>
          </a:p>
        </p:txBody>
      </p:sp>
    </p:spTree>
    <p:extLst>
      <p:ext uri="{BB962C8B-B14F-4D97-AF65-F5344CB8AC3E}">
        <p14:creationId xmlns:p14="http://schemas.microsoft.com/office/powerpoint/2010/main" val="3373970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DDAB4820-8E7E-4193-B5D8-EC0B9D21840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11768"/>
          <a:stretch/>
        </p:blipFill>
        <p:spPr>
          <a:xfrm>
            <a:off x="4554153" y="2147913"/>
            <a:ext cx="7362377" cy="3852257"/>
          </a:xfrm>
        </p:spPr>
      </p:pic>
      <p:sp>
        <p:nvSpPr>
          <p:cNvPr id="1262" name="Rectangle 1261">
            <a:extLst>
              <a:ext uri="{FF2B5EF4-FFF2-40B4-BE49-F238E27FC236}">
                <a16:creationId xmlns:a16="http://schemas.microsoft.com/office/drawing/2014/main" id="{5B73B989-DC00-46B5-BA79-DD1E7076AC0C}"/>
              </a:ext>
            </a:extLst>
          </p:cNvPr>
          <p:cNvSpPr/>
          <p:nvPr/>
        </p:nvSpPr>
        <p:spPr>
          <a:xfrm>
            <a:off x="4232937" y="4172427"/>
            <a:ext cx="2168013" cy="1827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E809E583-CD36-4891-A792-73480DBF68E0}"/>
              </a:ext>
            </a:extLst>
          </p:cNvPr>
          <p:cNvSpPr/>
          <p:nvPr/>
        </p:nvSpPr>
        <p:spPr>
          <a:xfrm>
            <a:off x="7748353" y="3500284"/>
            <a:ext cx="1798770" cy="1140542"/>
          </a:xfrm>
          <a:prstGeom prst="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itle 3">
            <a:extLst>
              <a:ext uri="{FF2B5EF4-FFF2-40B4-BE49-F238E27FC236}">
                <a16:creationId xmlns:a16="http://schemas.microsoft.com/office/drawing/2014/main" id="{F344BFB2-02D4-4312-9194-FE2228511386}"/>
              </a:ext>
            </a:extLst>
          </p:cNvPr>
          <p:cNvSpPr>
            <a:spLocks noGrp="1"/>
          </p:cNvSpPr>
          <p:nvPr>
            <p:ph type="title"/>
          </p:nvPr>
        </p:nvSpPr>
        <p:spPr/>
        <p:txBody>
          <a:bodyPr/>
          <a:lstStyle/>
          <a:p>
            <a:r>
              <a:rPr lang="en-US"/>
              <a:t>Transient Analysis</a:t>
            </a:r>
          </a:p>
        </p:txBody>
      </p:sp>
      <p:sp>
        <p:nvSpPr>
          <p:cNvPr id="6" name="TextBox 5">
            <a:extLst>
              <a:ext uri="{FF2B5EF4-FFF2-40B4-BE49-F238E27FC236}">
                <a16:creationId xmlns:a16="http://schemas.microsoft.com/office/drawing/2014/main" id="{AA946805-4A78-4342-905F-2B77F0C0BF67}"/>
              </a:ext>
            </a:extLst>
          </p:cNvPr>
          <p:cNvSpPr txBox="1"/>
          <p:nvPr/>
        </p:nvSpPr>
        <p:spPr>
          <a:xfrm>
            <a:off x="838200" y="1776617"/>
            <a:ext cx="5257800" cy="2246769"/>
          </a:xfrm>
          <a:prstGeom prst="rect">
            <a:avLst/>
          </a:prstGeom>
          <a:noFill/>
        </p:spPr>
        <p:txBody>
          <a:bodyPr wrap="square" rtlCol="0">
            <a:spAutoFit/>
          </a:bodyPr>
          <a:lstStyle/>
          <a:p>
            <a:pPr marL="285750" indent="-285750">
              <a:buFont typeface="Arial" panose="020B0604020202020204" pitchFamily="34" charset="0"/>
              <a:buChar char="•"/>
            </a:pPr>
            <a:r>
              <a:rPr lang="en-US" sz="2800"/>
              <a:t>To simulate current disturbance: extra current source used.</a:t>
            </a:r>
          </a:p>
          <a:p>
            <a:pPr marL="285750" indent="-285750">
              <a:buFont typeface="Arial" panose="020B0604020202020204" pitchFamily="34" charset="0"/>
              <a:buChar char="•"/>
            </a:pPr>
            <a:r>
              <a:rPr lang="en-US" sz="2800"/>
              <a:t>Current sources in parallel with the MOSFET</a:t>
            </a:r>
          </a:p>
          <a:p>
            <a:pPr marL="285750" indent="-285750">
              <a:buFont typeface="Arial" panose="020B0604020202020204" pitchFamily="34" charset="0"/>
              <a:buChar char="•"/>
            </a:pPr>
            <a:r>
              <a:rPr lang="en-US" sz="2800"/>
              <a:t>Current source: Pulse input</a:t>
            </a:r>
          </a:p>
        </p:txBody>
      </p:sp>
      <p:sp>
        <p:nvSpPr>
          <p:cNvPr id="1261" name="Rectangle 1260">
            <a:extLst>
              <a:ext uri="{FF2B5EF4-FFF2-40B4-BE49-F238E27FC236}">
                <a16:creationId xmlns:a16="http://schemas.microsoft.com/office/drawing/2014/main" id="{2E73EE85-7AB0-462D-AAE9-FAA2828A7797}"/>
              </a:ext>
            </a:extLst>
          </p:cNvPr>
          <p:cNvSpPr/>
          <p:nvPr/>
        </p:nvSpPr>
        <p:spPr>
          <a:xfrm>
            <a:off x="11353800" y="5086298"/>
            <a:ext cx="720213" cy="913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95998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93C0CF-CDAF-41F2-8B51-3C872744B952}"/>
              </a:ext>
            </a:extLst>
          </p:cNvPr>
          <p:cNvSpPr>
            <a:spLocks noGrp="1"/>
          </p:cNvSpPr>
          <p:nvPr>
            <p:ph type="title"/>
          </p:nvPr>
        </p:nvSpPr>
        <p:spPr/>
        <p:txBody>
          <a:bodyPr/>
          <a:lstStyle/>
          <a:p>
            <a:r>
              <a:rPr lang="en-US"/>
              <a:t>Objective</a:t>
            </a:r>
          </a:p>
        </p:txBody>
      </p:sp>
    </p:spTree>
    <p:extLst>
      <p:ext uri="{BB962C8B-B14F-4D97-AF65-F5344CB8AC3E}">
        <p14:creationId xmlns:p14="http://schemas.microsoft.com/office/powerpoint/2010/main" val="3142483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2BEC94-B743-4225-B8A6-24DAAB817304}"/>
              </a:ext>
            </a:extLst>
          </p:cNvPr>
          <p:cNvSpPr/>
          <p:nvPr/>
        </p:nvSpPr>
        <p:spPr>
          <a:xfrm>
            <a:off x="3686367" y="1162053"/>
            <a:ext cx="3637721" cy="19580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CEA867AE-E95F-419E-AF10-C331DD42E1F6}"/>
              </a:ext>
            </a:extLst>
          </p:cNvPr>
          <p:cNvSpPr>
            <a:spLocks noGrp="1"/>
          </p:cNvSpPr>
          <p:nvPr>
            <p:ph type="title"/>
          </p:nvPr>
        </p:nvSpPr>
        <p:spPr/>
        <p:txBody>
          <a:bodyPr/>
          <a:lstStyle/>
          <a:p>
            <a:r>
              <a:rPr lang="en-US"/>
              <a:t>Results</a:t>
            </a:r>
          </a:p>
        </p:txBody>
      </p:sp>
      <p:pic>
        <p:nvPicPr>
          <p:cNvPr id="9" name="Content Placeholder 8">
            <a:extLst>
              <a:ext uri="{FF2B5EF4-FFF2-40B4-BE49-F238E27FC236}">
                <a16:creationId xmlns:a16="http://schemas.microsoft.com/office/drawing/2014/main" id="{62F075BA-FAD5-49AB-BB54-18F5C3BA84A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71697" y="3438115"/>
            <a:ext cx="7406036" cy="3419062"/>
          </a:xfrm>
        </p:spPr>
      </p:pic>
      <p:pic>
        <p:nvPicPr>
          <p:cNvPr id="15" name="Picture 14">
            <a:extLst>
              <a:ext uri="{FF2B5EF4-FFF2-40B4-BE49-F238E27FC236}">
                <a16:creationId xmlns:a16="http://schemas.microsoft.com/office/drawing/2014/main" id="{ACB5D34A-639D-491A-B08A-64EB27FA96D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0870" t="7422" r="13127" b="15625"/>
          <a:stretch/>
        </p:blipFill>
        <p:spPr>
          <a:xfrm>
            <a:off x="3686367" y="1162053"/>
            <a:ext cx="3637721" cy="1958009"/>
          </a:xfrm>
          <a:prstGeom prst="rect">
            <a:avLst/>
          </a:prstGeom>
          <a:ln w="28575">
            <a:solidFill>
              <a:schemeClr val="tx1"/>
            </a:solidFill>
          </a:ln>
        </p:spPr>
      </p:pic>
      <p:cxnSp>
        <p:nvCxnSpPr>
          <p:cNvPr id="17" name="Straight Connector 16">
            <a:extLst>
              <a:ext uri="{FF2B5EF4-FFF2-40B4-BE49-F238E27FC236}">
                <a16:creationId xmlns:a16="http://schemas.microsoft.com/office/drawing/2014/main" id="{77425531-5633-4FEF-9FA1-468CBCA3BA12}"/>
              </a:ext>
            </a:extLst>
          </p:cNvPr>
          <p:cNvCxnSpPr>
            <a:cxnSpLocks/>
            <a:stCxn id="3" idx="1"/>
          </p:cNvCxnSpPr>
          <p:nvPr/>
        </p:nvCxnSpPr>
        <p:spPr>
          <a:xfrm flipV="1">
            <a:off x="2704127" y="1162055"/>
            <a:ext cx="982240" cy="2999964"/>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18606BDD-623B-4650-A488-83F786CD2485}"/>
              </a:ext>
            </a:extLst>
          </p:cNvPr>
          <p:cNvCxnSpPr>
            <a:cxnSpLocks/>
            <a:stCxn id="3" idx="5"/>
          </p:cNvCxnSpPr>
          <p:nvPr/>
        </p:nvCxnSpPr>
        <p:spPr>
          <a:xfrm flipV="1">
            <a:off x="2797096" y="3120064"/>
            <a:ext cx="4526992" cy="1146242"/>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F9621EDE-B4D1-4B81-BD56-37BB105B3C0C}"/>
              </a:ext>
            </a:extLst>
          </p:cNvPr>
          <p:cNvSpPr txBox="1"/>
          <p:nvPr/>
        </p:nvSpPr>
        <p:spPr>
          <a:xfrm>
            <a:off x="8112451" y="2742375"/>
            <a:ext cx="1964865" cy="461665"/>
          </a:xfrm>
          <a:prstGeom prst="rect">
            <a:avLst/>
          </a:prstGeom>
          <a:noFill/>
        </p:spPr>
        <p:txBody>
          <a:bodyPr wrap="square" rtlCol="0">
            <a:spAutoFit/>
          </a:bodyPr>
          <a:lstStyle/>
          <a:p>
            <a:r>
              <a:rPr lang="en-US" sz="2400"/>
              <a:t>T</a:t>
            </a:r>
            <a:r>
              <a:rPr lang="en-US" sz="2400" baseline="-25000"/>
              <a:t>s </a:t>
            </a:r>
            <a:r>
              <a:rPr lang="en-US" sz="2400"/>
              <a:t>= 0.4µS</a:t>
            </a:r>
          </a:p>
        </p:txBody>
      </p:sp>
      <p:sp>
        <p:nvSpPr>
          <p:cNvPr id="3" name="Oval 2">
            <a:extLst>
              <a:ext uri="{FF2B5EF4-FFF2-40B4-BE49-F238E27FC236}">
                <a16:creationId xmlns:a16="http://schemas.microsoft.com/office/drawing/2014/main" id="{E4E44B2D-FBE8-4BF6-9F56-C372EBA73070}"/>
              </a:ext>
            </a:extLst>
          </p:cNvPr>
          <p:cNvSpPr/>
          <p:nvPr/>
        </p:nvSpPr>
        <p:spPr>
          <a:xfrm>
            <a:off x="2684873" y="4140421"/>
            <a:ext cx="131477" cy="1474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66318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8A7AF-15D0-457D-AD3E-17F94B567962}"/>
              </a:ext>
            </a:extLst>
          </p:cNvPr>
          <p:cNvSpPr>
            <a:spLocks noGrp="1"/>
          </p:cNvSpPr>
          <p:nvPr>
            <p:ph type="title"/>
          </p:nvPr>
        </p:nvSpPr>
        <p:spPr/>
        <p:txBody>
          <a:bodyPr/>
          <a:lstStyle/>
          <a:p>
            <a:r>
              <a:rPr lang="en-US"/>
              <a:t>Transient Voltage analysis</a:t>
            </a:r>
          </a:p>
        </p:txBody>
      </p:sp>
      <p:pic>
        <p:nvPicPr>
          <p:cNvPr id="5" name="Content Placeholder 4">
            <a:extLst>
              <a:ext uri="{FF2B5EF4-FFF2-40B4-BE49-F238E27FC236}">
                <a16:creationId xmlns:a16="http://schemas.microsoft.com/office/drawing/2014/main" id="{B8F23847-51D6-4005-BD85-DC694492F2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049" y="1649503"/>
            <a:ext cx="11282133" cy="5208497"/>
          </a:xfrm>
        </p:spPr>
      </p:pic>
      <p:sp>
        <p:nvSpPr>
          <p:cNvPr id="3" name="Oval 2">
            <a:extLst>
              <a:ext uri="{FF2B5EF4-FFF2-40B4-BE49-F238E27FC236}">
                <a16:creationId xmlns:a16="http://schemas.microsoft.com/office/drawing/2014/main" id="{4AA1B397-7643-4D5B-B1F5-0CFCE1EDDA97}"/>
              </a:ext>
            </a:extLst>
          </p:cNvPr>
          <p:cNvSpPr/>
          <p:nvPr/>
        </p:nvSpPr>
        <p:spPr>
          <a:xfrm>
            <a:off x="4119715" y="3598605"/>
            <a:ext cx="1376517" cy="1398409"/>
          </a:xfrm>
          <a:prstGeom prst="ellipse">
            <a:avLst/>
          </a:prstGeom>
          <a:noFill/>
          <a:ln w="19050">
            <a:solidFill>
              <a:schemeClr val="tx1"/>
            </a:solidFill>
            <a:extLst>
              <a:ext uri="{C807C97D-BFC1-408E-A445-0C87EB9F89A2}">
                <ask:lineSketchStyleProps xmlns:ask="http://schemas.microsoft.com/office/drawing/2018/sketchyshapes" sd="2650216993">
                  <a:custGeom>
                    <a:avLst/>
                    <a:gdLst>
                      <a:gd name="connsiteX0" fmla="*/ 0 w 1376517"/>
                      <a:gd name="connsiteY0" fmla="*/ 699205 h 1398409"/>
                      <a:gd name="connsiteX1" fmla="*/ 688259 w 1376517"/>
                      <a:gd name="connsiteY1" fmla="*/ 0 h 1398409"/>
                      <a:gd name="connsiteX2" fmla="*/ 1376518 w 1376517"/>
                      <a:gd name="connsiteY2" fmla="*/ 699205 h 1398409"/>
                      <a:gd name="connsiteX3" fmla="*/ 688259 w 1376517"/>
                      <a:gd name="connsiteY3" fmla="*/ 1398410 h 1398409"/>
                      <a:gd name="connsiteX4" fmla="*/ 0 w 1376517"/>
                      <a:gd name="connsiteY4" fmla="*/ 699205 h 139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517" h="1398409" extrusionOk="0">
                        <a:moveTo>
                          <a:pt x="0" y="699205"/>
                        </a:moveTo>
                        <a:cubicBezTo>
                          <a:pt x="-15170" y="313694"/>
                          <a:pt x="359043" y="50042"/>
                          <a:pt x="688259" y="0"/>
                        </a:cubicBezTo>
                        <a:cubicBezTo>
                          <a:pt x="1097563" y="59907"/>
                          <a:pt x="1378306" y="367601"/>
                          <a:pt x="1376518" y="699205"/>
                        </a:cubicBezTo>
                        <a:cubicBezTo>
                          <a:pt x="1336859" y="1025531"/>
                          <a:pt x="1075732" y="1407307"/>
                          <a:pt x="688259" y="1398410"/>
                        </a:cubicBezTo>
                        <a:cubicBezTo>
                          <a:pt x="334167" y="1301616"/>
                          <a:pt x="16838" y="1116758"/>
                          <a:pt x="0" y="69920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0098A7F0-F9E2-4297-82A2-DE94997DD29A}"/>
              </a:ext>
            </a:extLst>
          </p:cNvPr>
          <p:cNvSpPr txBox="1"/>
          <p:nvPr/>
        </p:nvSpPr>
        <p:spPr>
          <a:xfrm>
            <a:off x="9952901" y="1016506"/>
            <a:ext cx="1964865" cy="461665"/>
          </a:xfrm>
          <a:prstGeom prst="rect">
            <a:avLst/>
          </a:prstGeom>
          <a:noFill/>
        </p:spPr>
        <p:txBody>
          <a:bodyPr wrap="square" rtlCol="0">
            <a:spAutoFit/>
          </a:bodyPr>
          <a:lstStyle/>
          <a:p>
            <a:r>
              <a:rPr lang="en-US" sz="2400"/>
              <a:t>T</a:t>
            </a:r>
            <a:r>
              <a:rPr lang="en-US" sz="2400" baseline="-25000"/>
              <a:t>s </a:t>
            </a:r>
            <a:r>
              <a:rPr lang="en-US" sz="2400"/>
              <a:t>= 0.4µS</a:t>
            </a:r>
          </a:p>
        </p:txBody>
      </p:sp>
    </p:spTree>
    <p:extLst>
      <p:ext uri="{BB962C8B-B14F-4D97-AF65-F5344CB8AC3E}">
        <p14:creationId xmlns:p14="http://schemas.microsoft.com/office/powerpoint/2010/main" val="538620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85EEEA-A4D0-48D3-B8AD-FC50BA69C4BC}"/>
              </a:ext>
            </a:extLst>
          </p:cNvPr>
          <p:cNvSpPr>
            <a:spLocks noGrp="1"/>
          </p:cNvSpPr>
          <p:nvPr>
            <p:ph type="title"/>
          </p:nvPr>
        </p:nvSpPr>
        <p:spPr/>
        <p:txBody>
          <a:bodyPr/>
          <a:lstStyle/>
          <a:p>
            <a:r>
              <a:rPr lang="en-US"/>
              <a:t>2</a:t>
            </a:r>
            <a:r>
              <a:rPr lang="en-US" baseline="30000"/>
              <a:t>nd</a:t>
            </a:r>
            <a:r>
              <a:rPr lang="en-US"/>
              <a:t> Stage</a:t>
            </a:r>
          </a:p>
        </p:txBody>
      </p:sp>
      <p:sp>
        <p:nvSpPr>
          <p:cNvPr id="5" name="Text Placeholder 4">
            <a:extLst>
              <a:ext uri="{FF2B5EF4-FFF2-40B4-BE49-F238E27FC236}">
                <a16:creationId xmlns:a16="http://schemas.microsoft.com/office/drawing/2014/main" id="{84C305D6-2B52-495E-9C2A-42B4716B3CC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501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92EEB-8DCE-4617-BD8F-BE46DF200FA8}"/>
              </a:ext>
            </a:extLst>
          </p:cNvPr>
          <p:cNvSpPr>
            <a:spLocks noGrp="1"/>
          </p:cNvSpPr>
          <p:nvPr>
            <p:ph type="title"/>
          </p:nvPr>
        </p:nvSpPr>
        <p:spPr/>
        <p:txBody>
          <a:bodyPr/>
          <a:lstStyle/>
          <a:p>
            <a:r>
              <a:rPr lang="en-US"/>
              <a:t>Design Budgeting</a:t>
            </a:r>
            <a:endParaRPr lang="en-I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EC682F-C936-4C3C-A951-D366D6ED5165}"/>
                  </a:ext>
                </a:extLst>
              </p:cNvPr>
              <p:cNvSpPr>
                <a:spLocks noGrp="1"/>
              </p:cNvSpPr>
              <p:nvPr>
                <p:ph idx="1"/>
              </p:nvPr>
            </p:nvSpPr>
            <p:spPr/>
            <p:txBody>
              <a:bodyPr>
                <a:normAutofit/>
              </a:bodyPr>
              <a:lstStyle/>
              <a:p>
                <a:r>
                  <a:rPr lang="en-IN">
                    <a:latin typeface="CMBX10"/>
                  </a:rPr>
                  <a:t>C</a:t>
                </a:r>
                <a:r>
                  <a:rPr lang="en-IN" sz="2800" b="0" i="0" u="none" strike="noStrike" baseline="0">
                    <a:latin typeface="CMBX10"/>
                  </a:rPr>
                  <a:t>ommon source amplifier</a:t>
                </a:r>
              </a:p>
              <a:p>
                <a:r>
                  <a:rPr lang="en-IN">
                    <a:latin typeface="CMBX10"/>
                  </a:rPr>
                  <a:t>Design parameters:</a:t>
                </a:r>
              </a:p>
              <a:p>
                <a:pPr lvl="1" algn="just"/>
                <a:r>
                  <a:rPr lang="en-IN" err="1">
                    <a:latin typeface="CMBX10"/>
                  </a:rPr>
                  <a:t>V</a:t>
                </a:r>
                <a:r>
                  <a:rPr lang="en-IN" baseline="-25000" err="1">
                    <a:latin typeface="CMBX10"/>
                  </a:rPr>
                  <a:t>gs</a:t>
                </a:r>
                <a:r>
                  <a:rPr lang="en-IN">
                    <a:latin typeface="CMBX10"/>
                  </a:rPr>
                  <a:t>(for second stage)</a:t>
                </a:r>
              </a:p>
              <a:p>
                <a:pPr lvl="2" algn="just"/>
                <a:r>
                  <a:rPr lang="en-IN" err="1">
                    <a:latin typeface="CMBX10"/>
                  </a:rPr>
                  <a:t>V</a:t>
                </a:r>
                <a:r>
                  <a:rPr lang="en-IN" baseline="-25000" err="1">
                    <a:latin typeface="CMBX10"/>
                  </a:rPr>
                  <a:t>gs</a:t>
                </a:r>
                <a:r>
                  <a:rPr lang="en-IN" baseline="-25000">
                    <a:latin typeface="CMBX10"/>
                  </a:rPr>
                  <a:t> </a:t>
                </a:r>
                <a:r>
                  <a:rPr lang="en-IN">
                    <a:latin typeface="CMBX10"/>
                  </a:rPr>
                  <a:t>= V</a:t>
                </a:r>
                <a:r>
                  <a:rPr lang="en-IN" baseline="-25000">
                    <a:latin typeface="CMBX10"/>
                  </a:rPr>
                  <a:t>DD</a:t>
                </a:r>
                <a:r>
                  <a:rPr lang="en-IN">
                    <a:latin typeface="CMBX10"/>
                  </a:rPr>
                  <a:t>-</a:t>
                </a:r>
                <a:r>
                  <a:rPr lang="en-IN" err="1">
                    <a:latin typeface="CMBX10"/>
                  </a:rPr>
                  <a:t>V</a:t>
                </a:r>
                <a:r>
                  <a:rPr lang="en-IN" baseline="-25000" err="1">
                    <a:latin typeface="CMBX10"/>
                  </a:rPr>
                  <a:t>CM</a:t>
                </a:r>
                <a:r>
                  <a:rPr lang="en-IN" sz="1600" baseline="-25000" err="1">
                    <a:latin typeface="CMBX10"/>
                  </a:rPr>
                  <a:t>Ref</a:t>
                </a:r>
                <a:r>
                  <a:rPr lang="en-IN" sz="1600" baseline="-25000">
                    <a:latin typeface="CMBX10"/>
                  </a:rPr>
                  <a:t> </a:t>
                </a:r>
                <a:r>
                  <a:rPr lang="en-IN">
                    <a:latin typeface="CMBX10"/>
                  </a:rPr>
                  <a:t>= 1.8V-0.9V = 0.9V</a:t>
                </a:r>
              </a:p>
              <a:p>
                <a:pPr lvl="1" algn="just"/>
                <a:r>
                  <a:rPr lang="en-IN">
                    <a:latin typeface="CMBX10"/>
                  </a:rPr>
                  <a:t>A</a:t>
                </a:r>
                <a:r>
                  <a:rPr lang="en-IN" baseline="-25000">
                    <a:latin typeface="CMBX10"/>
                  </a:rPr>
                  <a:t>v,req</a:t>
                </a:r>
                <a:r>
                  <a:rPr lang="en-IN">
                    <a:latin typeface="CMBX10"/>
                  </a:rPr>
                  <a:t>(Required gain) </a:t>
                </a:r>
                <a14:m>
                  <m:oMath xmlns:m="http://schemas.openxmlformats.org/officeDocument/2006/math">
                    <m:r>
                      <a:rPr lang="en-IN"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25</m:t>
                    </m:r>
                    <m:r>
                      <a:rPr lang="en-US" b="0" i="1" smtClean="0">
                        <a:latin typeface="Cambria Math" panose="02040503050406030204" pitchFamily="18" charset="0"/>
                        <a:ea typeface="Cambria Math" panose="02040503050406030204" pitchFamily="18" charset="0"/>
                      </a:rPr>
                      <m:t>𝑑𝐵</m:t>
                    </m:r>
                  </m:oMath>
                </a14:m>
                <a:r>
                  <a:rPr lang="en-IN">
                    <a:latin typeface="CMBX10"/>
                  </a:rPr>
                  <a:t> = 17.78</a:t>
                </a:r>
              </a:p>
              <a:p>
                <a:pPr algn="just"/>
                <a:r>
                  <a:rPr lang="en-IN">
                    <a:latin typeface="CMBX10"/>
                  </a:rPr>
                  <a:t>Calculation:</a:t>
                </a:r>
              </a:p>
              <a:p>
                <a:pPr lvl="1" algn="just"/>
                <a:r>
                  <a:rPr lang="en-IN" err="1">
                    <a:latin typeface="CMBX10"/>
                  </a:rPr>
                  <a:t>A</a:t>
                </a:r>
                <a:r>
                  <a:rPr lang="en-IN" baseline="-25000" err="1">
                    <a:latin typeface="CMBX10"/>
                  </a:rPr>
                  <a:t>v,req</a:t>
                </a:r>
                <a:r>
                  <a:rPr lang="en-IN">
                    <a:latin typeface="CMBX10"/>
                  </a:rPr>
                  <a:t>= 17.78 = </a:t>
                </a:r>
                <a:r>
                  <a:rPr lang="en-IN" i="1">
                    <a:latin typeface="CMBX10"/>
                  </a:rPr>
                  <a:t>g</a:t>
                </a:r>
                <a:r>
                  <a:rPr lang="en-IN" i="1" baseline="-25000">
                    <a:latin typeface="CMBX10"/>
                  </a:rPr>
                  <a:t>m</a:t>
                </a:r>
                <a:r>
                  <a:rPr lang="en-IN" i="1">
                    <a:latin typeface="CMBX10"/>
                  </a:rPr>
                  <a:t>* R</a:t>
                </a:r>
                <a:r>
                  <a:rPr lang="en-IN" i="1" baseline="-25000">
                    <a:latin typeface="CMBX10"/>
                  </a:rPr>
                  <a:t>out</a:t>
                </a:r>
                <a:r>
                  <a:rPr lang="en-IN">
                    <a:latin typeface="CMBX10"/>
                  </a:rPr>
                  <a:t> </a:t>
                </a:r>
              </a:p>
              <a:p>
                <a:pPr lvl="1" algn="just"/>
                <a:r>
                  <a:rPr lang="en-IN" i="1">
                    <a:latin typeface="CMBX10"/>
                  </a:rPr>
                  <a:t>(2.22m) * (8k</a:t>
                </a:r>
                <a:r>
                  <a:rPr lang="el-GR" i="1">
                    <a:latin typeface="Times New Roman" panose="02020603050405020304" pitchFamily="18" charset="0"/>
                    <a:cs typeface="Times New Roman" panose="02020603050405020304" pitchFamily="18" charset="0"/>
                  </a:rPr>
                  <a:t>Ω</a:t>
                </a:r>
                <a:r>
                  <a:rPr lang="en-IN" i="1">
                    <a:latin typeface="CMBX10"/>
                  </a:rPr>
                  <a:t>)</a:t>
                </a:r>
                <a:r>
                  <a:rPr lang="en-IN">
                    <a:latin typeface="CMBX10"/>
                  </a:rPr>
                  <a:t> = 17.78 </a:t>
                </a:r>
                <a:endParaRPr lang="en-IN" i="1">
                  <a:latin typeface="CMBX10"/>
                </a:endParaRPr>
              </a:p>
              <a:p>
                <a:pPr lvl="1" algn="just"/>
                <a:r>
                  <a:rPr lang="en-IN" i="1">
                    <a:latin typeface="CMBX10"/>
                  </a:rPr>
                  <a:t>R</a:t>
                </a:r>
                <a:r>
                  <a:rPr lang="en-IN" i="1" baseline="-25000">
                    <a:latin typeface="CMBX10"/>
                  </a:rPr>
                  <a:t>out</a:t>
                </a:r>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IN" i="1" smtClean="0">
                        <a:latin typeface="Cambria Math" panose="02040503050406030204" pitchFamily="18" charset="0"/>
                        <a:ea typeface="Cambria Math" panose="02040503050406030204" pitchFamily="18" charset="0"/>
                      </a:rPr>
                      <m:t>~</m:t>
                    </m:r>
                  </m:oMath>
                </a14:m>
                <a:r>
                  <a:rPr lang="en-IN" i="1">
                    <a:latin typeface="CMBX10"/>
                  </a:rPr>
                  <a:t> 8k</a:t>
                </a:r>
                <a:r>
                  <a:rPr lang="el-GR" i="1">
                    <a:latin typeface="Times New Roman" panose="02020603050405020304" pitchFamily="18" charset="0"/>
                    <a:cs typeface="Times New Roman" panose="02020603050405020304" pitchFamily="18" charset="0"/>
                  </a:rPr>
                  <a:t>Ω</a:t>
                </a:r>
                <a:endParaRPr lang="en-US" i="1">
                  <a:latin typeface="Times New Roman" panose="02020603050405020304" pitchFamily="18" charset="0"/>
                  <a:cs typeface="Times New Roman" panose="02020603050405020304" pitchFamily="18" charset="0"/>
                </a:endParaRPr>
              </a:p>
              <a:p>
                <a:pPr lvl="1" algn="just"/>
                <a14:m>
                  <m:oMath xmlns:m="http://schemas.openxmlformats.org/officeDocument/2006/math">
                    <m:r>
                      <a:rPr lang="en-US" b="0" i="1" smtClean="0">
                        <a:latin typeface="Cambria Math" panose="02040503050406030204" pitchFamily="18" charset="0"/>
                      </a:rPr>
                      <m:t>𝑔</m:t>
                    </m:r>
                    <m:r>
                      <a:rPr lang="en-US" b="0" i="1" baseline="-25000"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≈2.22</m:t>
                    </m:r>
                    <m:r>
                      <a:rPr lang="en-US" b="0" i="1" smtClean="0">
                        <a:latin typeface="Cambria Math" panose="02040503050406030204" pitchFamily="18" charset="0"/>
                        <a:ea typeface="Cambria Math" panose="02040503050406030204" pitchFamily="18" charset="0"/>
                      </a:rPr>
                      <m:t>𝑚𝑆</m:t>
                    </m:r>
                  </m:oMath>
                </a14:m>
                <a:r>
                  <a:rPr lang="en-IN">
                    <a:latin typeface="CMBX10"/>
                  </a:rPr>
                  <a:t> </a:t>
                </a:r>
              </a:p>
              <a:p>
                <a:pPr marL="0" indent="0" algn="just">
                  <a:buNone/>
                </a:pPr>
                <a:endParaRPr lang="en-IN"/>
              </a:p>
            </p:txBody>
          </p:sp>
        </mc:Choice>
        <mc:Fallback xmlns="">
          <p:sp>
            <p:nvSpPr>
              <p:cNvPr id="3" name="Content Placeholder 2">
                <a:extLst>
                  <a:ext uri="{FF2B5EF4-FFF2-40B4-BE49-F238E27FC236}">
                    <a16:creationId xmlns:a16="http://schemas.microsoft.com/office/drawing/2014/main" id="{29EC682F-C936-4C3C-A951-D366D6ED5165}"/>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056663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92EEB-8DCE-4617-BD8F-BE46DF200FA8}"/>
              </a:ext>
            </a:extLst>
          </p:cNvPr>
          <p:cNvSpPr>
            <a:spLocks noGrp="1"/>
          </p:cNvSpPr>
          <p:nvPr>
            <p:ph type="title"/>
          </p:nvPr>
        </p:nvSpPr>
        <p:spPr/>
        <p:txBody>
          <a:bodyPr/>
          <a:lstStyle/>
          <a:p>
            <a:r>
              <a:rPr lang="en-US"/>
              <a:t>PMOS Characterization </a:t>
            </a:r>
            <a:endParaRPr lang="en-IN"/>
          </a:p>
        </p:txBody>
      </p:sp>
      <p:pic>
        <p:nvPicPr>
          <p:cNvPr id="5" name="Content Placeholder 4">
            <a:extLst>
              <a:ext uri="{FF2B5EF4-FFF2-40B4-BE49-F238E27FC236}">
                <a16:creationId xmlns:a16="http://schemas.microsoft.com/office/drawing/2014/main" id="{03AF10DA-A88E-4774-A872-31E56EBDD79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6446" y="538363"/>
            <a:ext cx="4749645" cy="4542409"/>
          </a:xfrm>
        </p:spPr>
      </p:pic>
      <p:pic>
        <p:nvPicPr>
          <p:cNvPr id="9" name="Picture 8">
            <a:extLst>
              <a:ext uri="{FF2B5EF4-FFF2-40B4-BE49-F238E27FC236}">
                <a16:creationId xmlns:a16="http://schemas.microsoft.com/office/drawing/2014/main" id="{DFF4408A-4FF3-4A55-ACDE-17F8C8C51D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4336" y="1255765"/>
            <a:ext cx="5493377" cy="4346467"/>
          </a:xfrm>
          <a:prstGeom prst="rect">
            <a:avLst/>
          </a:prstGeom>
        </p:spPr>
      </p:pic>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5F28967B-8D4D-466F-9232-A39995E38D88}"/>
                  </a:ext>
                </a:extLst>
              </p:cNvPr>
              <p:cNvSpPr txBox="1">
                <a:spLocks/>
              </p:cNvSpPr>
              <p:nvPr/>
            </p:nvSpPr>
            <p:spPr>
              <a:xfrm>
                <a:off x="838200" y="587651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a:latin typeface="CMBX10"/>
                  </a:rPr>
                  <a:t>Scaling factor(multipliers) = </a:t>
                </a:r>
                <a14:m>
                  <m:oMath xmlns:m="http://schemas.openxmlformats.org/officeDocument/2006/math">
                    <m:f>
                      <m:fPr>
                        <m:ctrlPr>
                          <a:rPr lang="en-IN" sz="2400" i="1">
                            <a:latin typeface="Cambria Math" panose="02040503050406030204" pitchFamily="18" charset="0"/>
                          </a:rPr>
                        </m:ctrlPr>
                      </m:fPr>
                      <m:num>
                        <m:r>
                          <a:rPr lang="en-US" sz="2400" i="1">
                            <a:latin typeface="Cambria Math" panose="02040503050406030204" pitchFamily="18" charset="0"/>
                          </a:rPr>
                          <m:t>2.22</m:t>
                        </m:r>
                        <m:r>
                          <a:rPr lang="en-US" sz="2400" i="1">
                            <a:latin typeface="Cambria Math" panose="02040503050406030204" pitchFamily="18" charset="0"/>
                          </a:rPr>
                          <m:t>𝑚𝑆</m:t>
                        </m:r>
                      </m:num>
                      <m:den>
                        <m:r>
                          <a:rPr lang="en-US" sz="2400" i="1">
                            <a:latin typeface="Cambria Math" panose="02040503050406030204" pitchFamily="18" charset="0"/>
                          </a:rPr>
                          <m:t>60.023467</m:t>
                        </m:r>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𝑆</m:t>
                        </m:r>
                      </m:den>
                    </m:f>
                  </m:oMath>
                </a14:m>
                <a:r>
                  <a:rPr lang="en-IN" sz="2400">
                    <a:latin typeface="CMBX10"/>
                  </a:rPr>
                  <a:t> = 36.98 </a:t>
                </a:r>
                <a14:m>
                  <m:oMath xmlns:m="http://schemas.openxmlformats.org/officeDocument/2006/math">
                    <m:r>
                      <a:rPr lang="en-IN" sz="2400" i="1">
                        <a:latin typeface="Cambria Math" panose="02040503050406030204" pitchFamily="18" charset="0"/>
                        <a:ea typeface="Cambria Math" panose="02040503050406030204" pitchFamily="18" charset="0"/>
                      </a:rPr>
                      <m:t>≈</m:t>
                    </m:r>
                  </m:oMath>
                </a14:m>
                <a:r>
                  <a:rPr lang="en-IN" sz="2400">
                    <a:latin typeface="CMBX10"/>
                  </a:rPr>
                  <a:t> 37</a:t>
                </a:r>
              </a:p>
            </p:txBody>
          </p:sp>
        </mc:Choice>
        <mc:Fallback xmlns="">
          <p:sp>
            <p:nvSpPr>
              <p:cNvPr id="10" name="Content Placeholder 2">
                <a:extLst>
                  <a:ext uri="{FF2B5EF4-FFF2-40B4-BE49-F238E27FC236}">
                    <a16:creationId xmlns:a16="http://schemas.microsoft.com/office/drawing/2014/main" id="{5F28967B-8D4D-466F-9232-A39995E38D88}"/>
                  </a:ext>
                </a:extLst>
              </p:cNvPr>
              <p:cNvSpPr txBox="1">
                <a:spLocks noRot="1" noChangeAspect="1" noMove="1" noResize="1" noEditPoints="1" noAdjustHandles="1" noChangeArrowheads="1" noChangeShapeType="1" noTextEdit="1"/>
              </p:cNvSpPr>
              <p:nvPr/>
            </p:nvSpPr>
            <p:spPr>
              <a:xfrm>
                <a:off x="838200" y="5876516"/>
                <a:ext cx="10515600" cy="4351338"/>
              </a:xfrm>
              <a:prstGeom prst="rect">
                <a:avLst/>
              </a:prstGeom>
              <a:blipFill>
                <a:blip r:embed="rId5"/>
                <a:stretch>
                  <a:fillRect l="-812" t="-280"/>
                </a:stretch>
              </a:blipFill>
            </p:spPr>
            <p:txBody>
              <a:bodyPr/>
              <a:lstStyle/>
              <a:p>
                <a:r>
                  <a:rPr lang="en-US">
                    <a:noFill/>
                  </a:rPr>
                  <a:t> </a:t>
                </a:r>
              </a:p>
            </p:txBody>
          </p:sp>
        </mc:Fallback>
      </mc:AlternateContent>
    </p:spTree>
    <p:extLst>
      <p:ext uri="{BB962C8B-B14F-4D97-AF65-F5344CB8AC3E}">
        <p14:creationId xmlns:p14="http://schemas.microsoft.com/office/powerpoint/2010/main" val="2377999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5">
            <a:extLst>
              <a:ext uri="{FF2B5EF4-FFF2-40B4-BE49-F238E27FC236}">
                <a16:creationId xmlns:a16="http://schemas.microsoft.com/office/drawing/2014/main" id="{5BF09F35-CB12-42E8-B796-BCED9663807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848523" y="2676822"/>
            <a:ext cx="5427648" cy="1580111"/>
          </a:xfrm>
        </p:spPr>
      </p:pic>
      <p:sp>
        <p:nvSpPr>
          <p:cNvPr id="2" name="Title 1">
            <a:extLst>
              <a:ext uri="{FF2B5EF4-FFF2-40B4-BE49-F238E27FC236}">
                <a16:creationId xmlns:a16="http://schemas.microsoft.com/office/drawing/2014/main" id="{69985847-1E21-4889-B5D4-5CCB5227F8B2}"/>
              </a:ext>
            </a:extLst>
          </p:cNvPr>
          <p:cNvSpPr>
            <a:spLocks noGrp="1"/>
          </p:cNvSpPr>
          <p:nvPr>
            <p:ph type="title"/>
          </p:nvPr>
        </p:nvSpPr>
        <p:spPr/>
        <p:txBody>
          <a:bodyPr/>
          <a:lstStyle/>
          <a:p>
            <a:r>
              <a:rPr lang="en-US"/>
              <a:t>2</a:t>
            </a:r>
            <a:r>
              <a:rPr lang="en-US" baseline="30000"/>
              <a:t>nd</a:t>
            </a:r>
            <a:r>
              <a:rPr lang="en-US"/>
              <a:t> Stage Design</a:t>
            </a:r>
            <a:endParaRPr lang="en-IN"/>
          </a:p>
        </p:txBody>
      </p:sp>
      <p:sp>
        <p:nvSpPr>
          <p:cNvPr id="6" name="Content Placeholder 2">
            <a:extLst>
              <a:ext uri="{FF2B5EF4-FFF2-40B4-BE49-F238E27FC236}">
                <a16:creationId xmlns:a16="http://schemas.microsoft.com/office/drawing/2014/main" id="{2196BFAE-29E0-4243-8821-60B7786DDF10}"/>
              </a:ext>
            </a:extLst>
          </p:cNvPr>
          <p:cNvSpPr txBox="1">
            <a:spLocks/>
          </p:cNvSpPr>
          <p:nvPr/>
        </p:nvSpPr>
        <p:spPr>
          <a:xfrm>
            <a:off x="-937915" y="4944513"/>
            <a:ext cx="9213271" cy="396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a:t>2</a:t>
            </a:r>
            <a:r>
              <a:rPr lang="en-US" sz="1800" baseline="30000"/>
              <a:t>nd</a:t>
            </a:r>
            <a:r>
              <a:rPr lang="en-US" sz="1800"/>
              <a:t> Stage Circuit </a:t>
            </a:r>
            <a:endParaRPr lang="en-IN" sz="1800"/>
          </a:p>
        </p:txBody>
      </p:sp>
      <p:pic>
        <p:nvPicPr>
          <p:cNvPr id="8" name="Picture 7">
            <a:extLst>
              <a:ext uri="{FF2B5EF4-FFF2-40B4-BE49-F238E27FC236}">
                <a16:creationId xmlns:a16="http://schemas.microsoft.com/office/drawing/2014/main" id="{33C14D1A-9016-4E51-A97B-3F9B8831EE6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50953" y="1435510"/>
            <a:ext cx="8066966" cy="3648439"/>
          </a:xfrm>
          <a:prstGeom prst="rect">
            <a:avLst/>
          </a:prstGeom>
        </p:spPr>
      </p:pic>
      <p:sp>
        <p:nvSpPr>
          <p:cNvPr id="12" name="Content Placeholder 2">
            <a:extLst>
              <a:ext uri="{FF2B5EF4-FFF2-40B4-BE49-F238E27FC236}">
                <a16:creationId xmlns:a16="http://schemas.microsoft.com/office/drawing/2014/main" id="{A9CB07CC-F1D5-41EF-9AC4-98E7FDFD1659}"/>
              </a:ext>
            </a:extLst>
          </p:cNvPr>
          <p:cNvSpPr txBox="1">
            <a:spLocks/>
          </p:cNvSpPr>
          <p:nvPr/>
        </p:nvSpPr>
        <p:spPr>
          <a:xfrm>
            <a:off x="4740214" y="4944513"/>
            <a:ext cx="9213271" cy="396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a:t>Operating Point</a:t>
            </a:r>
            <a:endParaRPr lang="en-IN" sz="1800"/>
          </a:p>
        </p:txBody>
      </p:sp>
    </p:spTree>
    <p:extLst>
      <p:ext uri="{BB962C8B-B14F-4D97-AF65-F5344CB8AC3E}">
        <p14:creationId xmlns:p14="http://schemas.microsoft.com/office/powerpoint/2010/main" val="24089453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7A44BD2-5A4C-4FA8-A43C-69DB63485FE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98076" y="1522868"/>
            <a:ext cx="6034548" cy="3991857"/>
          </a:xfrm>
          <a:prstGeom prst="rect">
            <a:avLst/>
          </a:prstGeom>
        </p:spPr>
      </p:pic>
      <p:sp>
        <p:nvSpPr>
          <p:cNvPr id="9" name="Content Placeholder 2">
            <a:extLst>
              <a:ext uri="{FF2B5EF4-FFF2-40B4-BE49-F238E27FC236}">
                <a16:creationId xmlns:a16="http://schemas.microsoft.com/office/drawing/2014/main" id="{B270171D-7B4B-4991-B288-C6EFE4BE3D95}"/>
              </a:ext>
            </a:extLst>
          </p:cNvPr>
          <p:cNvSpPr txBox="1">
            <a:spLocks/>
          </p:cNvSpPr>
          <p:nvPr/>
        </p:nvSpPr>
        <p:spPr>
          <a:xfrm>
            <a:off x="3908714" y="5649662"/>
            <a:ext cx="9213271" cy="396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a:t>Gain Plot</a:t>
            </a:r>
            <a:endParaRPr lang="en-IN" sz="1800"/>
          </a:p>
        </p:txBody>
      </p:sp>
      <p:sp>
        <p:nvSpPr>
          <p:cNvPr id="13" name="Title 1">
            <a:extLst>
              <a:ext uri="{FF2B5EF4-FFF2-40B4-BE49-F238E27FC236}">
                <a16:creationId xmlns:a16="http://schemas.microsoft.com/office/drawing/2014/main" id="{3590B567-2FDA-4BA1-A57D-CAA157FE98BD}"/>
              </a:ext>
            </a:extLst>
          </p:cNvPr>
          <p:cNvSpPr>
            <a:spLocks noGrp="1"/>
          </p:cNvSpPr>
          <p:nvPr>
            <p:ph type="title"/>
          </p:nvPr>
        </p:nvSpPr>
        <p:spPr/>
        <p:txBody>
          <a:bodyPr/>
          <a:lstStyle/>
          <a:p>
            <a:r>
              <a:rPr lang="en-US"/>
              <a:t>Simulation Results</a:t>
            </a:r>
            <a:endParaRPr lang="en-I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B46AD5-524F-4BFB-90C3-E106D815FA0C}"/>
                  </a:ext>
                </a:extLst>
              </p:cNvPr>
              <p:cNvSpPr>
                <a:spLocks noGrp="1"/>
              </p:cNvSpPr>
              <p:nvPr>
                <p:ph idx="1"/>
              </p:nvPr>
            </p:nvSpPr>
            <p:spPr>
              <a:xfrm>
                <a:off x="838200" y="1825625"/>
                <a:ext cx="4195916" cy="4351338"/>
              </a:xfrm>
            </p:spPr>
            <p:txBody>
              <a:bodyPr>
                <a:normAutofit/>
              </a:bodyPr>
              <a:lstStyle/>
              <a:p>
                <a:r>
                  <a:rPr lang="en-US"/>
                  <a:t>g</a:t>
                </a:r>
                <a:r>
                  <a:rPr lang="en-US" baseline="-25000"/>
                  <a:t>m</a:t>
                </a:r>
                <a:r>
                  <a:rPr lang="en-US"/>
                  <a:t> = 2.04mS</a:t>
                </a:r>
              </a:p>
              <a:p>
                <a:r>
                  <a:rPr lang="en-IN"/>
                  <a:t>R</a:t>
                </a:r>
                <a:r>
                  <a:rPr lang="en-IN" baseline="-25000"/>
                  <a:t>out</a:t>
                </a:r>
                <a:r>
                  <a:rPr lang="en-IN"/>
                  <a:t> = 10.672k</a:t>
                </a:r>
                <a:r>
                  <a:rPr lang="el-GR">
                    <a:cs typeface="Times New Roman" panose="02020603050405020304" pitchFamily="18" charset="0"/>
                  </a:rPr>
                  <a:t>Ω</a:t>
                </a:r>
                <a:endParaRPr lang="en-US">
                  <a:cs typeface="Times New Roman" panose="02020603050405020304" pitchFamily="18" charset="0"/>
                </a:endParaRPr>
              </a:p>
              <a:p>
                <a:r>
                  <a:rPr lang="en-US">
                    <a:cs typeface="Times New Roman" panose="02020603050405020304" pitchFamily="18" charset="0"/>
                  </a:rPr>
                  <a:t>Gain(A</a:t>
                </a:r>
                <a:r>
                  <a:rPr lang="en-US" baseline="-25000">
                    <a:cs typeface="Times New Roman" panose="02020603050405020304" pitchFamily="18" charset="0"/>
                  </a:rPr>
                  <a:t>v</a:t>
                </a:r>
                <a:r>
                  <a:rPr lang="en-US">
                    <a:cs typeface="Times New Roman" panose="02020603050405020304" pitchFamily="18" charset="0"/>
                  </a:rPr>
                  <a:t>) = 23.32dB</a:t>
                </a:r>
              </a:p>
              <a:p>
                <a:r>
                  <a:rPr lang="en-US">
                    <a:cs typeface="Times New Roman" panose="02020603050405020304" pitchFamily="18" charset="0"/>
                  </a:rPr>
                  <a:t>Cut-off Frequency(f</a:t>
                </a:r>
                <a:r>
                  <a:rPr lang="en-US" baseline="-25000">
                    <a:cs typeface="Times New Roman" panose="02020603050405020304" pitchFamily="18" charset="0"/>
                  </a:rPr>
                  <a:t>c</a:t>
                </a:r>
                <a:r>
                  <a:rPr lang="en-US">
                    <a:cs typeface="Times New Roman" panose="02020603050405020304" pitchFamily="18" charset="0"/>
                  </a:rPr>
                  <a:t>) </a:t>
                </a:r>
              </a:p>
              <a:p>
                <a:pPr marL="457200" lvl="1" indent="0">
                  <a:buNone/>
                </a:pPr>
                <a14:m>
                  <m:oMath xmlns:m="http://schemas.openxmlformats.org/officeDocument/2006/math">
                    <m:f>
                      <m:fPr>
                        <m:ctrlPr>
                          <a:rPr lang="en-US" sz="280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1</m:t>
                        </m:r>
                      </m:num>
                      <m:den>
                        <m:r>
                          <a:rPr lang="en-US" sz="2800" b="0" i="1" smtClean="0">
                            <a:latin typeface="Cambria Math" panose="02040503050406030204" pitchFamily="18" charset="0"/>
                            <a:cs typeface="Times New Roman" panose="02020603050405020304" pitchFamily="18" charset="0"/>
                          </a:rPr>
                          <m:t>2</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𝜋</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𝑅𝑜𝑢𝑡𝐶𝑜𝑢𝑡</m:t>
                        </m:r>
                      </m:den>
                    </m:f>
                  </m:oMath>
                </a14:m>
                <a:r>
                  <a:rPr lang="en-US" sz="2800">
                    <a:cs typeface="Times New Roman" panose="02020603050405020304" pitchFamily="18" charset="0"/>
                  </a:rPr>
                  <a:t>   = 29.83MHz</a:t>
                </a:r>
              </a:p>
              <a:p>
                <a:pPr marL="0" indent="0">
                  <a:buNone/>
                </a:pPr>
                <a:endParaRPr lang="en-IN" sz="2400"/>
              </a:p>
              <a:p>
                <a:endParaRPr lang="en-US" sz="2400"/>
              </a:p>
            </p:txBody>
          </p:sp>
        </mc:Choice>
        <mc:Fallback xmlns="">
          <p:sp>
            <p:nvSpPr>
              <p:cNvPr id="3" name="Content Placeholder 2">
                <a:extLst>
                  <a:ext uri="{FF2B5EF4-FFF2-40B4-BE49-F238E27FC236}">
                    <a16:creationId xmlns:a16="http://schemas.microsoft.com/office/drawing/2014/main" id="{7EB46AD5-524F-4BFB-90C3-E106D815FA0C}"/>
                  </a:ext>
                </a:extLst>
              </p:cNvPr>
              <p:cNvSpPr>
                <a:spLocks noGrp="1" noRot="1" noChangeAspect="1" noMove="1" noResize="1" noEditPoints="1" noAdjustHandles="1" noChangeArrowheads="1" noChangeShapeType="1" noTextEdit="1"/>
              </p:cNvSpPr>
              <p:nvPr>
                <p:ph idx="1"/>
              </p:nvPr>
            </p:nvSpPr>
            <p:spPr>
              <a:xfrm>
                <a:off x="838200" y="1825625"/>
                <a:ext cx="4195916" cy="4351338"/>
              </a:xfrm>
              <a:blipFill>
                <a:blip r:embed="rId4"/>
                <a:stretch>
                  <a:fillRect l="-2616" t="-2241" r="-1308"/>
                </a:stretch>
              </a:blipFill>
            </p:spPr>
            <p:txBody>
              <a:bodyPr/>
              <a:lstStyle/>
              <a:p>
                <a:r>
                  <a:rPr lang="en-US">
                    <a:noFill/>
                  </a:rPr>
                  <a:t> </a:t>
                </a:r>
              </a:p>
            </p:txBody>
          </p:sp>
        </mc:Fallback>
      </mc:AlternateContent>
    </p:spTree>
    <p:extLst>
      <p:ext uri="{BB962C8B-B14F-4D97-AF65-F5344CB8AC3E}">
        <p14:creationId xmlns:p14="http://schemas.microsoft.com/office/powerpoint/2010/main" val="2754323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92EEB-8DCE-4617-BD8F-BE46DF200FA8}"/>
              </a:ext>
            </a:extLst>
          </p:cNvPr>
          <p:cNvSpPr>
            <a:spLocks noGrp="1"/>
          </p:cNvSpPr>
          <p:nvPr>
            <p:ph type="title"/>
          </p:nvPr>
        </p:nvSpPr>
        <p:spPr/>
        <p:txBody>
          <a:bodyPr/>
          <a:lstStyle/>
          <a:p>
            <a:r>
              <a:rPr lang="en-US"/>
              <a:t>Phase Compensation(Miller compensation)</a:t>
            </a:r>
            <a:endParaRPr lang="en-I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EC682F-C936-4C3C-A951-D366D6ED5165}"/>
                  </a:ext>
                </a:extLst>
              </p:cNvPr>
              <p:cNvSpPr>
                <a:spLocks noGrp="1"/>
              </p:cNvSpPr>
              <p:nvPr>
                <p:ph idx="1"/>
              </p:nvPr>
            </p:nvSpPr>
            <p:spPr/>
            <p:txBody>
              <a:bodyPr>
                <a:normAutofit/>
              </a:bodyPr>
              <a:lstStyle/>
              <a:p>
                <a:r>
                  <a:rPr lang="en-IN" dirty="0">
                    <a:latin typeface="CMBX10"/>
                  </a:rPr>
                  <a:t>Resistor Calculation:</a:t>
                </a:r>
              </a:p>
              <a:p>
                <a:pPr marL="457200" lvl="1" indent="0">
                  <a:buNone/>
                </a:pPr>
                <a:r>
                  <a:rPr lang="en-IN" dirty="0">
                    <a:latin typeface="CMBX10"/>
                  </a:rPr>
                  <a:t>R</a:t>
                </a:r>
                <a:r>
                  <a:rPr lang="en-IN" baseline="-25000" dirty="0">
                    <a:latin typeface="CMBX10"/>
                  </a:rPr>
                  <a:t>z</a:t>
                </a:r>
                <a14:m>
                  <m:oMath xmlns:m="http://schemas.openxmlformats.org/officeDocument/2006/math">
                    <m:r>
                      <a:rPr lang="en-IN" i="1" smtClean="0">
                        <a:latin typeface="Cambria Math" panose="02040503050406030204" pitchFamily="18" charset="0"/>
                        <a:ea typeface="Cambria Math" panose="02040503050406030204" pitchFamily="18" charset="0"/>
                      </a:rPr>
                      <m:t>&gt;</m:t>
                    </m:r>
                    <m:f>
                      <m:fPr>
                        <m:ctrlPr>
                          <a:rPr lang="en-IN"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𝑔</m:t>
                        </m:r>
                        <m:r>
                          <a:rPr lang="en-US" b="0" i="1" baseline="-25000" smtClean="0">
                            <a:latin typeface="Cambria Math" panose="02040503050406030204" pitchFamily="18" charset="0"/>
                            <a:ea typeface="Cambria Math" panose="02040503050406030204" pitchFamily="18" charset="0"/>
                          </a:rPr>
                          <m:t>𝑚</m:t>
                        </m:r>
                      </m:den>
                    </m:f>
                  </m:oMath>
                </a14:m>
                <a:r>
                  <a:rPr lang="en-IN" b="0" i="0" u="none" strike="noStrike" baseline="0" dirty="0">
                    <a:latin typeface="CMBX10"/>
                  </a:rPr>
                  <a:t> </a:t>
                </a:r>
              </a:p>
              <a:p>
                <a:pPr marL="457200" lvl="1" indent="0">
                  <a:lnSpc>
                    <a:spcPct val="150000"/>
                  </a:lnSpc>
                  <a:buNone/>
                </a:pPr>
                <a14:m>
                  <m:oMath xmlns:m="http://schemas.openxmlformats.org/officeDocument/2006/math">
                    <m:f>
                      <m:fPr>
                        <m:ctrlPr>
                          <a:rPr lang="en-IN"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𝑔</m:t>
                        </m:r>
                        <m:r>
                          <a:rPr lang="en-US" b="0" i="1" baseline="-25000" smtClean="0">
                            <a:latin typeface="Cambria Math" panose="02040503050406030204" pitchFamily="18" charset="0"/>
                            <a:ea typeface="Cambria Math" panose="02040503050406030204" pitchFamily="18" charset="0"/>
                          </a:rPr>
                          <m:t>𝑚</m:t>
                        </m:r>
                      </m:den>
                    </m:f>
                  </m:oMath>
                </a14:m>
                <a:r>
                  <a:rPr lang="en-IN" b="0" i="0" u="none" strike="noStrike" baseline="0" dirty="0">
                    <a:latin typeface="CMBX10"/>
                  </a:rPr>
                  <a:t> = 490.196</a:t>
                </a:r>
                <a:r>
                  <a:rPr lang="el-GR" dirty="0">
                    <a:latin typeface="Times New Roman" panose="02020603050405020304" pitchFamily="18" charset="0"/>
                    <a:cs typeface="Times New Roman" panose="02020603050405020304" pitchFamily="18" charset="0"/>
                  </a:rPr>
                  <a:t>Ω</a:t>
                </a:r>
                <a:endParaRPr lang="en-IN" b="0" i="0" u="none" strike="noStrike" baseline="0" dirty="0">
                  <a:latin typeface="CMBX10"/>
                </a:endParaRPr>
              </a:p>
              <a:p>
                <a:pPr marL="457200" lvl="1" indent="0">
                  <a:lnSpc>
                    <a:spcPct val="150000"/>
                  </a:lnSpc>
                  <a:buNone/>
                </a:pPr>
                <a:r>
                  <a:rPr lang="en-IN" b="0" i="0" u="none" strike="noStrike" baseline="0" dirty="0">
                    <a:latin typeface="CMBX10"/>
                  </a:rPr>
                  <a:t>Taking R</a:t>
                </a:r>
                <a:r>
                  <a:rPr lang="en-IN" b="0" i="0" u="none" strike="noStrike" baseline="-25000" dirty="0">
                    <a:latin typeface="CMBX10"/>
                  </a:rPr>
                  <a:t>z</a:t>
                </a:r>
                <a:r>
                  <a:rPr lang="en-IN" b="0" i="0" u="none" strike="noStrike" baseline="0" dirty="0">
                    <a:latin typeface="CMBX10"/>
                  </a:rPr>
                  <a:t>=500</a:t>
                </a:r>
                <a:r>
                  <a:rPr lang="el-GR" dirty="0">
                    <a:latin typeface="Times New Roman" panose="02020603050405020304" pitchFamily="18" charset="0"/>
                    <a:cs typeface="Times New Roman" panose="02020603050405020304" pitchFamily="18" charset="0"/>
                  </a:rPr>
                  <a:t>Ω</a:t>
                </a:r>
                <a:endParaRPr lang="en-US" dirty="0">
                  <a:latin typeface="Times New Roman" panose="02020603050405020304" pitchFamily="18" charset="0"/>
                  <a:cs typeface="Times New Roman" panose="02020603050405020304" pitchFamily="18" charset="0"/>
                </a:endParaRPr>
              </a:p>
              <a:p>
                <a:pPr>
                  <a:lnSpc>
                    <a:spcPct val="150000"/>
                  </a:lnSpc>
                </a:pPr>
                <a:r>
                  <a:rPr lang="en-US" b="0" i="0" u="none" strike="noStrike" baseline="0" dirty="0">
                    <a:cs typeface="Times New Roman" panose="02020603050405020304" pitchFamily="18" charset="0"/>
                  </a:rPr>
                  <a:t>Taking arbitrary value for capacitor c</a:t>
                </a:r>
                <a:r>
                  <a:rPr lang="en-US" b="0" i="0" u="none" strike="noStrike" baseline="-25000" dirty="0">
                    <a:cs typeface="Times New Roman" panose="02020603050405020304" pitchFamily="18" charset="0"/>
                  </a:rPr>
                  <a:t>c</a:t>
                </a:r>
                <a:r>
                  <a:rPr lang="en-US" b="0" i="0" u="none" strike="noStrike" baseline="0" dirty="0">
                    <a:cs typeface="Times New Roman" panose="02020603050405020304" pitchFamily="18" charset="0"/>
                  </a:rPr>
                  <a:t> = 500fF</a:t>
                </a:r>
              </a:p>
            </p:txBody>
          </p:sp>
        </mc:Choice>
        <mc:Fallback xmlns="">
          <p:sp>
            <p:nvSpPr>
              <p:cNvPr id="3" name="Content Placeholder 2">
                <a:extLst>
                  <a:ext uri="{FF2B5EF4-FFF2-40B4-BE49-F238E27FC236}">
                    <a16:creationId xmlns:a16="http://schemas.microsoft.com/office/drawing/2014/main" id="{29EC682F-C936-4C3C-A951-D366D6ED5165}"/>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A4C34BA-BD11-4D2A-9CA8-A89E921CD9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066" y="2174342"/>
            <a:ext cx="2509314" cy="1254657"/>
          </a:xfrm>
          <a:prstGeom prst="rect">
            <a:avLst/>
          </a:prstGeom>
        </p:spPr>
      </p:pic>
    </p:spTree>
    <p:extLst>
      <p:ext uri="{BB962C8B-B14F-4D97-AF65-F5344CB8AC3E}">
        <p14:creationId xmlns:p14="http://schemas.microsoft.com/office/powerpoint/2010/main" val="4193387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85847-1E21-4889-B5D4-5CCB5227F8B2}"/>
              </a:ext>
            </a:extLst>
          </p:cNvPr>
          <p:cNvSpPr>
            <a:spLocks noGrp="1"/>
          </p:cNvSpPr>
          <p:nvPr>
            <p:ph type="title"/>
          </p:nvPr>
        </p:nvSpPr>
        <p:spPr/>
        <p:txBody>
          <a:bodyPr/>
          <a:lstStyle/>
          <a:p>
            <a:r>
              <a:rPr lang="en-US"/>
              <a:t>Circuit Design</a:t>
            </a:r>
            <a:endParaRPr lang="en-IN"/>
          </a:p>
        </p:txBody>
      </p:sp>
      <p:sp>
        <p:nvSpPr>
          <p:cNvPr id="6" name="Content Placeholder 2">
            <a:extLst>
              <a:ext uri="{FF2B5EF4-FFF2-40B4-BE49-F238E27FC236}">
                <a16:creationId xmlns:a16="http://schemas.microsoft.com/office/drawing/2014/main" id="{2196BFAE-29E0-4243-8821-60B7786DDF10}"/>
              </a:ext>
            </a:extLst>
          </p:cNvPr>
          <p:cNvSpPr txBox="1">
            <a:spLocks/>
          </p:cNvSpPr>
          <p:nvPr/>
        </p:nvSpPr>
        <p:spPr>
          <a:xfrm>
            <a:off x="1489364" y="6096000"/>
            <a:ext cx="9213271" cy="396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a:t>2</a:t>
            </a:r>
            <a:r>
              <a:rPr lang="en-US" sz="1800" baseline="30000"/>
              <a:t>nd</a:t>
            </a:r>
            <a:r>
              <a:rPr lang="en-US" sz="1800"/>
              <a:t> Stage with miller compensation(between 1</a:t>
            </a:r>
            <a:r>
              <a:rPr lang="en-US" sz="1800" baseline="30000"/>
              <a:t>st</a:t>
            </a:r>
            <a:r>
              <a:rPr lang="en-US" sz="1800"/>
              <a:t> and 2</a:t>
            </a:r>
            <a:r>
              <a:rPr lang="en-US" sz="1800" baseline="30000"/>
              <a:t>nd</a:t>
            </a:r>
            <a:r>
              <a:rPr lang="en-US" sz="1800"/>
              <a:t> stage) </a:t>
            </a:r>
            <a:endParaRPr lang="en-IN" sz="1800"/>
          </a:p>
        </p:txBody>
      </p:sp>
      <p:pic>
        <p:nvPicPr>
          <p:cNvPr id="7" name="Picture 6">
            <a:extLst>
              <a:ext uri="{FF2B5EF4-FFF2-40B4-BE49-F238E27FC236}">
                <a16:creationId xmlns:a16="http://schemas.microsoft.com/office/drawing/2014/main" id="{33367394-15CB-4DEF-AA56-CEA94F91B00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10573" y="2074147"/>
            <a:ext cx="8370853" cy="3785879"/>
          </a:xfrm>
          <a:prstGeom prst="rect">
            <a:avLst/>
          </a:prstGeom>
        </p:spPr>
      </p:pic>
    </p:spTree>
    <p:extLst>
      <p:ext uri="{BB962C8B-B14F-4D97-AF65-F5344CB8AC3E}">
        <p14:creationId xmlns:p14="http://schemas.microsoft.com/office/powerpoint/2010/main" val="3724658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D74CEA-295F-4BDB-B06D-E7406CFDBFB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31974" y="1367222"/>
            <a:ext cx="5400368" cy="4256266"/>
          </a:xfrm>
          <a:prstGeom prst="rect">
            <a:avLst/>
          </a:prstGeom>
        </p:spPr>
      </p:pic>
      <p:sp>
        <p:nvSpPr>
          <p:cNvPr id="9" name="Content Placeholder 2">
            <a:extLst>
              <a:ext uri="{FF2B5EF4-FFF2-40B4-BE49-F238E27FC236}">
                <a16:creationId xmlns:a16="http://schemas.microsoft.com/office/drawing/2014/main" id="{B270171D-7B4B-4991-B288-C6EFE4BE3D95}"/>
              </a:ext>
            </a:extLst>
          </p:cNvPr>
          <p:cNvSpPr txBox="1">
            <a:spLocks/>
          </p:cNvSpPr>
          <p:nvPr/>
        </p:nvSpPr>
        <p:spPr>
          <a:xfrm>
            <a:off x="4425522" y="5643152"/>
            <a:ext cx="9213271" cy="396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a:t>With Miller Compensation</a:t>
            </a:r>
            <a:endParaRPr lang="en-IN" sz="1800"/>
          </a:p>
        </p:txBody>
      </p:sp>
      <p:sp>
        <p:nvSpPr>
          <p:cNvPr id="12" name="Title 1">
            <a:extLst>
              <a:ext uri="{FF2B5EF4-FFF2-40B4-BE49-F238E27FC236}">
                <a16:creationId xmlns:a16="http://schemas.microsoft.com/office/drawing/2014/main" id="{B4C35025-4D1D-4E61-9C1B-A8CEAE373E5B}"/>
              </a:ext>
            </a:extLst>
          </p:cNvPr>
          <p:cNvSpPr>
            <a:spLocks noGrp="1"/>
          </p:cNvSpPr>
          <p:nvPr>
            <p:ph type="title"/>
          </p:nvPr>
        </p:nvSpPr>
        <p:spPr>
          <a:xfrm>
            <a:off x="838200" y="365125"/>
            <a:ext cx="10515600" cy="1325563"/>
          </a:xfrm>
        </p:spPr>
        <p:txBody>
          <a:bodyPr/>
          <a:lstStyle/>
          <a:p>
            <a:r>
              <a:rPr lang="en-US"/>
              <a:t>Simulation result</a:t>
            </a:r>
            <a:endParaRPr lang="en-IN"/>
          </a:p>
        </p:txBody>
      </p:sp>
      <p:pic>
        <p:nvPicPr>
          <p:cNvPr id="14" name="Picture 13">
            <a:extLst>
              <a:ext uri="{FF2B5EF4-FFF2-40B4-BE49-F238E27FC236}">
                <a16:creationId xmlns:a16="http://schemas.microsoft.com/office/drawing/2014/main" id="{8FEAB35B-5311-4812-8BF5-17F455BB41F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09716" y="1367222"/>
            <a:ext cx="5400367" cy="4256266"/>
          </a:xfrm>
          <a:prstGeom prst="rect">
            <a:avLst/>
          </a:prstGeom>
        </p:spPr>
      </p:pic>
      <p:sp>
        <p:nvSpPr>
          <p:cNvPr id="15" name="Content Placeholder 2">
            <a:extLst>
              <a:ext uri="{FF2B5EF4-FFF2-40B4-BE49-F238E27FC236}">
                <a16:creationId xmlns:a16="http://schemas.microsoft.com/office/drawing/2014/main" id="{312EA660-3C54-45BB-928D-1A7AA01C17CD}"/>
              </a:ext>
            </a:extLst>
          </p:cNvPr>
          <p:cNvSpPr txBox="1">
            <a:spLocks/>
          </p:cNvSpPr>
          <p:nvPr/>
        </p:nvSpPr>
        <p:spPr>
          <a:xfrm>
            <a:off x="-1596736" y="5643152"/>
            <a:ext cx="9213271" cy="396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a:t>Without Miller Compensation</a:t>
            </a:r>
            <a:endParaRPr lang="en-IN" sz="1800"/>
          </a:p>
        </p:txBody>
      </p:sp>
      <p:sp>
        <p:nvSpPr>
          <p:cNvPr id="16" name="Content Placeholder 2">
            <a:extLst>
              <a:ext uri="{FF2B5EF4-FFF2-40B4-BE49-F238E27FC236}">
                <a16:creationId xmlns:a16="http://schemas.microsoft.com/office/drawing/2014/main" id="{F96E0A5A-EB97-48F3-A4F0-7F3EF35D0587}"/>
              </a:ext>
            </a:extLst>
          </p:cNvPr>
          <p:cNvSpPr txBox="1">
            <a:spLocks/>
          </p:cNvSpPr>
          <p:nvPr/>
        </p:nvSpPr>
        <p:spPr>
          <a:xfrm>
            <a:off x="309716" y="5946954"/>
            <a:ext cx="5400368" cy="9110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a:t>Gain Cross-over frequency = 1.584GHz</a:t>
            </a:r>
          </a:p>
          <a:p>
            <a:pPr marL="0" indent="0" algn="ctr">
              <a:buNone/>
            </a:pPr>
            <a:r>
              <a:rPr lang="en-US" sz="1800"/>
              <a:t>Phase margin = -201.48+180 = -21.48(Unstable)</a:t>
            </a:r>
            <a:endParaRPr lang="en-IN" sz="1800"/>
          </a:p>
        </p:txBody>
      </p:sp>
      <p:sp>
        <p:nvSpPr>
          <p:cNvPr id="17" name="Content Placeholder 2">
            <a:extLst>
              <a:ext uri="{FF2B5EF4-FFF2-40B4-BE49-F238E27FC236}">
                <a16:creationId xmlns:a16="http://schemas.microsoft.com/office/drawing/2014/main" id="{F0EAE00C-FE4C-421E-98EF-5B560FF66BBB}"/>
              </a:ext>
            </a:extLst>
          </p:cNvPr>
          <p:cNvSpPr txBox="1">
            <a:spLocks/>
          </p:cNvSpPr>
          <p:nvPr/>
        </p:nvSpPr>
        <p:spPr>
          <a:xfrm>
            <a:off x="6253316" y="5959806"/>
            <a:ext cx="5400368" cy="9110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a:t>Gain Cross-over frequency = 263.02 MHz</a:t>
            </a:r>
          </a:p>
          <a:p>
            <a:pPr marL="0" indent="0" algn="ctr">
              <a:buNone/>
            </a:pPr>
            <a:r>
              <a:rPr lang="en-US" sz="1800"/>
              <a:t>Phase margin = -117.81+180 = 62.19(stable)</a:t>
            </a:r>
            <a:endParaRPr lang="en-IN" sz="1800"/>
          </a:p>
        </p:txBody>
      </p:sp>
    </p:spTree>
    <p:extLst>
      <p:ext uri="{BB962C8B-B14F-4D97-AF65-F5344CB8AC3E}">
        <p14:creationId xmlns:p14="http://schemas.microsoft.com/office/powerpoint/2010/main" val="2229006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E078A-0086-43E5-A489-1B596EC3B44D}"/>
              </a:ext>
            </a:extLst>
          </p:cNvPr>
          <p:cNvSpPr>
            <a:spLocks noGrp="1"/>
          </p:cNvSpPr>
          <p:nvPr>
            <p:ph type="title"/>
          </p:nvPr>
        </p:nvSpPr>
        <p:spPr/>
        <p:txBody>
          <a:bodyPr/>
          <a:lstStyle/>
          <a:p>
            <a:r>
              <a:rPr lang="en-US"/>
              <a:t>Design Requirements</a:t>
            </a:r>
            <a:endParaRPr lang="en-I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74D6A7-B171-4F39-A0A3-97D371DB11B0}"/>
                  </a:ext>
                </a:extLst>
              </p:cNvPr>
              <p:cNvSpPr>
                <a:spLocks noGrp="1"/>
              </p:cNvSpPr>
              <p:nvPr>
                <p:ph idx="1"/>
              </p:nvPr>
            </p:nvSpPr>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𝑣</m:t>
                        </m:r>
                      </m:sub>
                    </m:sSub>
                    <m:r>
                      <a:rPr lang="en-US" b="0" i="1" smtClean="0">
                        <a:latin typeface="Cambria Math" panose="02040503050406030204" pitchFamily="18" charset="0"/>
                        <a:ea typeface="Cambria Math" panose="02040503050406030204" pitchFamily="18" charset="0"/>
                      </a:rPr>
                      <m:t>≥70 </m:t>
                    </m:r>
                    <m:r>
                      <a:rPr lang="en-US" b="0" i="1" smtClean="0">
                        <a:latin typeface="Cambria Math" panose="02040503050406030204" pitchFamily="18" charset="0"/>
                        <a:ea typeface="Cambria Math" panose="02040503050406030204" pitchFamily="18" charset="0"/>
                      </a:rPr>
                      <m:t>𝑑𝐵</m:t>
                    </m:r>
                  </m:oMath>
                </a14:m>
                <a:endParaRPr lang="en-US" b="0" i="1" dirty="0">
                  <a:latin typeface="Cambria Math" panose="02040503050406030204" pitchFamily="18" charset="0"/>
                  <a:ea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𝑈𝐺𝐹</m:t>
                    </m:r>
                    <m:r>
                      <a:rPr lang="en-US" b="0" i="1" smtClean="0">
                        <a:latin typeface="Cambria Math" panose="02040503050406030204" pitchFamily="18" charset="0"/>
                        <a:ea typeface="Cambria Math" panose="02040503050406030204" pitchFamily="18" charset="0"/>
                      </a:rPr>
                      <m:t>≥100</m:t>
                    </m:r>
                    <m:r>
                      <a:rPr lang="en-US" b="0" i="1" smtClean="0">
                        <a:latin typeface="Cambria Math" panose="02040503050406030204" pitchFamily="18" charset="0"/>
                        <a:ea typeface="Cambria Math" panose="02040503050406030204" pitchFamily="18" charset="0"/>
                      </a:rPr>
                      <m:t>𝑀𝐻𝑧</m:t>
                    </m:r>
                  </m:oMath>
                </a14:m>
                <a:endParaRPr lang="en-IN" dirty="0"/>
              </a:p>
              <a:p>
                <a:r>
                  <a:rPr lang="en-IN" dirty="0"/>
                  <a:t>Fully Differential </a:t>
                </a:r>
                <a:r>
                  <a:rPr lang="en-IN" dirty="0" err="1"/>
                  <a:t>OpAmp</a:t>
                </a:r>
                <a:endParaRPr lang="en-IN" dirty="0"/>
              </a:p>
              <a:p>
                <a:r>
                  <a:rPr lang="en-IN" dirty="0"/>
                  <a:t>Rail-to-Rail input capability</a:t>
                </a:r>
              </a:p>
              <a:p>
                <a:r>
                  <a:rPr lang="en-IN" dirty="0"/>
                  <a:t>CMFB</a:t>
                </a:r>
              </a:p>
              <a:p>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𝐿</m:t>
                        </m:r>
                      </m:sub>
                    </m:sSub>
                    <m:r>
                      <a:rPr lang="en-US" b="0" i="1" smtClean="0">
                        <a:latin typeface="Cambria Math" panose="02040503050406030204" pitchFamily="18" charset="0"/>
                      </a:rPr>
                      <m:t>=500</m:t>
                    </m:r>
                    <m:r>
                      <a:rPr lang="en-US" b="0" i="1" smtClean="0">
                        <a:latin typeface="Cambria Math" panose="02040503050406030204" pitchFamily="18" charset="0"/>
                      </a:rPr>
                      <m:t>𝑓𝐹</m:t>
                    </m:r>
                  </m:oMath>
                </a14:m>
                <a:endParaRPr lang="en-IN" dirty="0"/>
              </a:p>
            </p:txBody>
          </p:sp>
        </mc:Choice>
        <mc:Fallback xmlns="">
          <p:sp>
            <p:nvSpPr>
              <p:cNvPr id="3" name="Content Placeholder 2">
                <a:extLst>
                  <a:ext uri="{FF2B5EF4-FFF2-40B4-BE49-F238E27FC236}">
                    <a16:creationId xmlns:a16="http://schemas.microsoft.com/office/drawing/2014/main" id="{9174D6A7-B171-4F39-A0A3-97D371DB11B0}"/>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4204965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5C7AA41-6B66-438F-AE5A-ED5CA9029C4E}"/>
              </a:ext>
            </a:extLst>
          </p:cNvPr>
          <p:cNvSpPr>
            <a:spLocks noGrp="1"/>
          </p:cNvSpPr>
          <p:nvPr>
            <p:ph type="title"/>
          </p:nvPr>
        </p:nvSpPr>
        <p:spPr/>
        <p:txBody>
          <a:bodyPr/>
          <a:lstStyle/>
          <a:p>
            <a:r>
              <a:rPr lang="en-US"/>
              <a:t>Results</a:t>
            </a:r>
          </a:p>
        </p:txBody>
      </p:sp>
      <p:sp>
        <p:nvSpPr>
          <p:cNvPr id="8" name="Text Placeholder 7">
            <a:extLst>
              <a:ext uri="{FF2B5EF4-FFF2-40B4-BE49-F238E27FC236}">
                <a16:creationId xmlns:a16="http://schemas.microsoft.com/office/drawing/2014/main" id="{B3A7AEE1-A83C-43CE-8DFB-70941C1EC65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3812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43D9C9-D9CB-44B8-8B52-5CBDE40725E8}"/>
              </a:ext>
            </a:extLst>
          </p:cNvPr>
          <p:cNvSpPr>
            <a:spLocks noGrp="1"/>
          </p:cNvSpPr>
          <p:nvPr>
            <p:ph type="title"/>
          </p:nvPr>
        </p:nvSpPr>
        <p:spPr/>
        <p:txBody>
          <a:bodyPr/>
          <a:lstStyle/>
          <a:p>
            <a:r>
              <a:rPr lang="en-US"/>
              <a:t>DC Analysis</a:t>
            </a:r>
          </a:p>
        </p:txBody>
      </p:sp>
      <p:pic>
        <p:nvPicPr>
          <p:cNvPr id="8" name="Content Placeholder 7">
            <a:extLst>
              <a:ext uri="{FF2B5EF4-FFF2-40B4-BE49-F238E27FC236}">
                <a16:creationId xmlns:a16="http://schemas.microsoft.com/office/drawing/2014/main" id="{4CA27426-3E0F-46E5-98D7-89C97300C08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58306" y="1825625"/>
            <a:ext cx="4741388" cy="4351338"/>
          </a:xfrm>
        </p:spPr>
      </p:pic>
      <p:sp>
        <p:nvSpPr>
          <p:cNvPr id="6" name="Content Placeholder 5">
            <a:extLst>
              <a:ext uri="{FF2B5EF4-FFF2-40B4-BE49-F238E27FC236}">
                <a16:creationId xmlns:a16="http://schemas.microsoft.com/office/drawing/2014/main" id="{9D51EBB2-BB88-4615-8033-7B5D91CF036B}"/>
              </a:ext>
            </a:extLst>
          </p:cNvPr>
          <p:cNvSpPr>
            <a:spLocks noGrp="1"/>
          </p:cNvSpPr>
          <p:nvPr>
            <p:ph sz="half" idx="2"/>
          </p:nvPr>
        </p:nvSpPr>
        <p:spPr>
          <a:xfrm>
            <a:off x="6096000" y="1825625"/>
            <a:ext cx="5753878" cy="4351338"/>
          </a:xfrm>
        </p:spPr>
        <p:txBody>
          <a:bodyPr>
            <a:normAutofit lnSpcReduction="10000"/>
          </a:bodyPr>
          <a:lstStyle/>
          <a:p>
            <a:r>
              <a:rPr lang="en-US" sz="2400" dirty="0"/>
              <a:t>Input CM Voltage </a:t>
            </a:r>
          </a:p>
          <a:p>
            <a:pPr lvl="1"/>
            <a:r>
              <a:rPr lang="en-US" sz="2000" dirty="0"/>
              <a:t>Sweep from -0.5V to 2.5V</a:t>
            </a:r>
          </a:p>
          <a:p>
            <a:r>
              <a:rPr lang="en-US" sz="2400" dirty="0"/>
              <a:t>Output DC Voltage of Stage-1</a:t>
            </a:r>
          </a:p>
          <a:p>
            <a:pPr lvl="1"/>
            <a:r>
              <a:rPr lang="en-US" sz="2000" dirty="0"/>
              <a:t>Range: 0.4V to 1.4V</a:t>
            </a:r>
          </a:p>
          <a:p>
            <a:pPr lvl="1"/>
            <a:r>
              <a:rPr lang="en-US" sz="2000" dirty="0"/>
              <a:t>Not much variation</a:t>
            </a:r>
          </a:p>
          <a:p>
            <a:pPr lvl="1"/>
            <a:endParaRPr lang="en-US" sz="2000" dirty="0"/>
          </a:p>
          <a:p>
            <a:r>
              <a:rPr lang="en-US" sz="2400" dirty="0"/>
              <a:t>Output DC Voltage of Stage-2 (Final O/P)</a:t>
            </a:r>
          </a:p>
          <a:p>
            <a:pPr lvl="1"/>
            <a:r>
              <a:rPr lang="en-US" sz="2000" dirty="0"/>
              <a:t>Range: 0.4V to 1.4V</a:t>
            </a:r>
          </a:p>
          <a:p>
            <a:pPr lvl="1"/>
            <a:r>
              <a:rPr lang="en-US" sz="2000" dirty="0"/>
              <a:t>Not much variation</a:t>
            </a:r>
          </a:p>
          <a:p>
            <a:pPr marL="457200" lvl="1" indent="0">
              <a:buNone/>
            </a:pPr>
            <a:endParaRPr lang="en-US" sz="2000" dirty="0"/>
          </a:p>
          <a:p>
            <a:r>
              <a:rPr lang="en-US" sz="2400" dirty="0"/>
              <a:t>Rail to Rail working capability</a:t>
            </a:r>
          </a:p>
          <a:p>
            <a:pPr lvl="1"/>
            <a:r>
              <a:rPr lang="en-US" sz="2000" dirty="0"/>
              <a:t>Input CM voltage – Full Range</a:t>
            </a:r>
          </a:p>
        </p:txBody>
      </p:sp>
    </p:spTree>
    <p:extLst>
      <p:ext uri="{BB962C8B-B14F-4D97-AF65-F5344CB8AC3E}">
        <p14:creationId xmlns:p14="http://schemas.microsoft.com/office/powerpoint/2010/main" val="33451045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5D2AE-64BB-4138-BA2E-DB53874C63A8}"/>
              </a:ext>
            </a:extLst>
          </p:cNvPr>
          <p:cNvSpPr>
            <a:spLocks noGrp="1"/>
          </p:cNvSpPr>
          <p:nvPr>
            <p:ph type="title"/>
          </p:nvPr>
        </p:nvSpPr>
        <p:spPr/>
        <p:txBody>
          <a:bodyPr/>
          <a:lstStyle/>
          <a:p>
            <a:r>
              <a:rPr lang="en-US"/>
              <a:t>AC Analysis (V</a:t>
            </a:r>
            <a:r>
              <a:rPr lang="en-US" baseline="-25000"/>
              <a:t>CM</a:t>
            </a:r>
            <a:r>
              <a:rPr lang="en-US"/>
              <a:t> = 0.9V)</a:t>
            </a:r>
          </a:p>
        </p:txBody>
      </p:sp>
      <p:pic>
        <p:nvPicPr>
          <p:cNvPr id="5" name="Content Placeholder 4">
            <a:extLst>
              <a:ext uri="{FF2B5EF4-FFF2-40B4-BE49-F238E27FC236}">
                <a16:creationId xmlns:a16="http://schemas.microsoft.com/office/drawing/2014/main" id="{DF4A086D-E084-461F-AE74-7B4BD7075497}"/>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380410" y="1619536"/>
            <a:ext cx="9560822" cy="4324064"/>
          </a:xfrm>
        </p:spPr>
      </p:pic>
    </p:spTree>
    <p:extLst>
      <p:ext uri="{BB962C8B-B14F-4D97-AF65-F5344CB8AC3E}">
        <p14:creationId xmlns:p14="http://schemas.microsoft.com/office/powerpoint/2010/main" val="31983528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5D07-6CD7-4049-A18B-848EB88C0498}"/>
              </a:ext>
            </a:extLst>
          </p:cNvPr>
          <p:cNvSpPr>
            <a:spLocks noGrp="1"/>
          </p:cNvSpPr>
          <p:nvPr>
            <p:ph type="title"/>
          </p:nvPr>
        </p:nvSpPr>
        <p:spPr/>
        <p:txBody>
          <a:bodyPr/>
          <a:lstStyle/>
          <a:p>
            <a:r>
              <a:rPr lang="en-US"/>
              <a:t>AC Analysis (V</a:t>
            </a:r>
            <a:r>
              <a:rPr lang="en-US" baseline="-25000"/>
              <a:t>CM</a:t>
            </a:r>
            <a:r>
              <a:rPr lang="en-US"/>
              <a:t> sweep)</a:t>
            </a:r>
          </a:p>
        </p:txBody>
      </p:sp>
      <p:pic>
        <p:nvPicPr>
          <p:cNvPr id="5" name="Content Placeholder 4">
            <a:extLst>
              <a:ext uri="{FF2B5EF4-FFF2-40B4-BE49-F238E27FC236}">
                <a16:creationId xmlns:a16="http://schemas.microsoft.com/office/drawing/2014/main" id="{5536D740-05D5-4411-9FAD-AB89DA4484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80410" y="1825625"/>
            <a:ext cx="9431180" cy="4351338"/>
          </a:xfrm>
        </p:spPr>
      </p:pic>
    </p:spTree>
    <p:extLst>
      <p:ext uri="{BB962C8B-B14F-4D97-AF65-F5344CB8AC3E}">
        <p14:creationId xmlns:p14="http://schemas.microsoft.com/office/powerpoint/2010/main" val="36725217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A9005-8B34-4837-A87C-B8A2A07FDC60}"/>
              </a:ext>
            </a:extLst>
          </p:cNvPr>
          <p:cNvSpPr>
            <a:spLocks noGrp="1"/>
          </p:cNvSpPr>
          <p:nvPr>
            <p:ph type="title"/>
          </p:nvPr>
        </p:nvSpPr>
        <p:spPr/>
        <p:txBody>
          <a:bodyPr/>
          <a:lstStyle/>
          <a:p>
            <a:r>
              <a:rPr lang="en-US"/>
              <a:t>AC Analysis (V</a:t>
            </a:r>
            <a:r>
              <a:rPr lang="en-US" baseline="-25000"/>
              <a:t>CM </a:t>
            </a:r>
            <a:r>
              <a:rPr lang="en-US"/>
              <a:t>sweep)</a:t>
            </a:r>
          </a:p>
        </p:txBody>
      </p:sp>
      <p:pic>
        <p:nvPicPr>
          <p:cNvPr id="5" name="Content Placeholder 4">
            <a:extLst>
              <a:ext uri="{FF2B5EF4-FFF2-40B4-BE49-F238E27FC236}">
                <a16:creationId xmlns:a16="http://schemas.microsoft.com/office/drawing/2014/main" id="{2E05D2B7-52CD-48D0-952E-4B5E61AE52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6170" y="1825625"/>
            <a:ext cx="9379659" cy="4351338"/>
          </a:xfrm>
        </p:spPr>
      </p:pic>
    </p:spTree>
    <p:extLst>
      <p:ext uri="{BB962C8B-B14F-4D97-AF65-F5344CB8AC3E}">
        <p14:creationId xmlns:p14="http://schemas.microsoft.com/office/powerpoint/2010/main" val="21862275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5C1FC-0B48-4EF5-9A12-89CF67D31FAA}"/>
              </a:ext>
            </a:extLst>
          </p:cNvPr>
          <p:cNvSpPr>
            <a:spLocks noGrp="1"/>
          </p:cNvSpPr>
          <p:nvPr>
            <p:ph type="title"/>
          </p:nvPr>
        </p:nvSpPr>
        <p:spPr/>
        <p:txBody>
          <a:bodyPr/>
          <a:lstStyle/>
          <a:p>
            <a:r>
              <a:rPr lang="en-US"/>
              <a:t>Results &amp; Conclusion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E5A6F6-DCC4-4931-A103-86048B9C82AE}"/>
                  </a:ext>
                </a:extLst>
              </p:cNvPr>
              <p:cNvSpPr>
                <a:spLocks noGrp="1"/>
              </p:cNvSpPr>
              <p:nvPr>
                <p:ph idx="1"/>
              </p:nvPr>
            </p:nvSpPr>
            <p:spPr>
              <a:xfrm>
                <a:off x="838199" y="1825625"/>
                <a:ext cx="5080819" cy="4351338"/>
              </a:xfrm>
            </p:spPr>
            <p:txBody>
              <a:bodyPr>
                <a:normAutofit/>
              </a:bodyPr>
              <a:lstStyle/>
              <a:p>
                <a:r>
                  <a:rPr lang="en-US" dirty="0"/>
                  <a:t>Gain </a:t>
                </a:r>
              </a:p>
              <a:p>
                <a:pPr lvl="1"/>
                <a:r>
                  <a:rPr lang="en-US" dirty="0"/>
                  <a:t>65.3 dB to 76.63 dB  </a:t>
                </a:r>
              </a:p>
              <a:p>
                <a:r>
                  <a:rPr lang="en-US" dirty="0"/>
                  <a:t>BW</a:t>
                </a:r>
              </a:p>
              <a:p>
                <a:pPr lvl="1"/>
                <a:r>
                  <a:rPr lang="en-US" dirty="0"/>
                  <a:t>156.055 kHz to 77.16 kHz</a:t>
                </a:r>
              </a:p>
              <a:p>
                <a:r>
                  <a:rPr lang="en-US" dirty="0"/>
                  <a:t>UGF</a:t>
                </a:r>
              </a:p>
              <a:p>
                <a:pPr lvl="1"/>
                <a:r>
                  <a:rPr lang="en-US" dirty="0"/>
                  <a:t>263 MHz to 436.5 MHz</a:t>
                </a:r>
              </a:p>
              <a:p>
                <a:pPr lvl="1"/>
                <a:r>
                  <a:rPr lang="en-US" dirty="0"/>
                  <a:t>UGF &gt; 100 MHz</a:t>
                </a:r>
              </a:p>
              <a:p>
                <a:r>
                  <a:rPr lang="en-US" dirty="0"/>
                  <a:t>Phase margin</a:t>
                </a:r>
              </a:p>
              <a:p>
                <a:pPr lvl="1"/>
                <a:r>
                  <a:rPr lang="en-US" dirty="0"/>
                  <a:t>48</a:t>
                </a:r>
                <a14:m>
                  <m:oMath xmlns:m="http://schemas.openxmlformats.org/officeDocument/2006/math">
                    <m:r>
                      <a:rPr lang="en-US" b="0" i="1" smtClean="0">
                        <a:latin typeface="Cambria Math" panose="02040503050406030204" pitchFamily="18" charset="0"/>
                      </a:rPr>
                      <m:t>°</m:t>
                    </m:r>
                  </m:oMath>
                </a14:m>
                <a:r>
                  <a:rPr lang="en-US" dirty="0"/>
                  <a:t> to 63</a:t>
                </a:r>
                <a14:m>
                  <m:oMath xmlns:m="http://schemas.openxmlformats.org/officeDocument/2006/math">
                    <m:r>
                      <a:rPr lang="en-US" i="1">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43E5A6F6-DCC4-4931-A103-86048B9C82AE}"/>
                  </a:ext>
                </a:extLst>
              </p:cNvPr>
              <p:cNvSpPr>
                <a:spLocks noGrp="1" noRot="1" noChangeAspect="1" noMove="1" noResize="1" noEditPoints="1" noAdjustHandles="1" noChangeArrowheads="1" noChangeShapeType="1" noTextEdit="1"/>
              </p:cNvSpPr>
              <p:nvPr>
                <p:ph idx="1"/>
              </p:nvPr>
            </p:nvSpPr>
            <p:spPr>
              <a:xfrm>
                <a:off x="838199" y="1825625"/>
                <a:ext cx="5080819" cy="4351338"/>
              </a:xfrm>
              <a:blipFill>
                <a:blip r:embed="rId2"/>
                <a:stretch>
                  <a:fillRect l="-2038" t="-2241"/>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51F1AA4F-0440-468B-84C0-E19A5BAE86DE}"/>
              </a:ext>
            </a:extLst>
          </p:cNvPr>
          <p:cNvSpPr txBox="1">
            <a:spLocks/>
          </p:cNvSpPr>
          <p:nvPr/>
        </p:nvSpPr>
        <p:spPr>
          <a:xfrm>
            <a:off x="6096000" y="1827366"/>
            <a:ext cx="50046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Power Consumption (Overall)</a:t>
            </a:r>
          </a:p>
          <a:p>
            <a:pPr lvl="1"/>
            <a:r>
              <a:rPr lang="en-US" dirty="0"/>
              <a:t>1.8*1.37m = 2.467mW</a:t>
            </a:r>
          </a:p>
          <a:p>
            <a:r>
              <a:rPr lang="en-US" dirty="0"/>
              <a:t> Power Consumption (w/o bias)</a:t>
            </a:r>
          </a:p>
          <a:p>
            <a:pPr lvl="1"/>
            <a:r>
              <a:rPr lang="en-US" dirty="0"/>
              <a:t>1.8*1.33m = 2.39mW</a:t>
            </a:r>
          </a:p>
          <a:p>
            <a:r>
              <a:rPr lang="en-US" dirty="0"/>
              <a:t>Input common mode range</a:t>
            </a:r>
          </a:p>
          <a:p>
            <a:pPr lvl="1"/>
            <a:r>
              <a:rPr lang="en-US" dirty="0"/>
              <a:t>Rail-to-Rail</a:t>
            </a:r>
          </a:p>
          <a:p>
            <a:r>
              <a:rPr lang="en-US" dirty="0"/>
              <a:t>CMFB</a:t>
            </a:r>
          </a:p>
          <a:p>
            <a:pPr lvl="1"/>
            <a:r>
              <a:rPr lang="en-US" dirty="0"/>
              <a:t>Working </a:t>
            </a:r>
          </a:p>
        </p:txBody>
      </p:sp>
    </p:spTree>
    <p:extLst>
      <p:ext uri="{BB962C8B-B14F-4D97-AF65-F5344CB8AC3E}">
        <p14:creationId xmlns:p14="http://schemas.microsoft.com/office/powerpoint/2010/main" val="25254714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4579E-F020-4413-9EFB-71BD71E2BF2D}"/>
              </a:ext>
            </a:extLst>
          </p:cNvPr>
          <p:cNvSpPr>
            <a:spLocks noGrp="1"/>
          </p:cNvSpPr>
          <p:nvPr>
            <p:ph type="title"/>
          </p:nvPr>
        </p:nvSpPr>
        <p:spPr/>
        <p:txBody>
          <a:bodyPr/>
          <a:lstStyle/>
          <a:p>
            <a:r>
              <a:rPr lang="en-US"/>
              <a:t>Improvements</a:t>
            </a:r>
          </a:p>
        </p:txBody>
      </p:sp>
      <p:sp>
        <p:nvSpPr>
          <p:cNvPr id="3" name="Content Placeholder 2">
            <a:extLst>
              <a:ext uri="{FF2B5EF4-FFF2-40B4-BE49-F238E27FC236}">
                <a16:creationId xmlns:a16="http://schemas.microsoft.com/office/drawing/2014/main" id="{ED71CD70-80B8-4B97-AB06-6C91BE4F867D}"/>
              </a:ext>
            </a:extLst>
          </p:cNvPr>
          <p:cNvSpPr>
            <a:spLocks noGrp="1"/>
          </p:cNvSpPr>
          <p:nvPr>
            <p:ph idx="1"/>
          </p:nvPr>
        </p:nvSpPr>
        <p:spPr/>
        <p:txBody>
          <a:bodyPr/>
          <a:lstStyle/>
          <a:p>
            <a:pPr>
              <a:lnSpc>
                <a:spcPct val="150000"/>
              </a:lnSpc>
            </a:pPr>
            <a:r>
              <a:rPr lang="en-US" dirty="0"/>
              <a:t>Rail-to-Rail input capabilities in stage-1 (folded </a:t>
            </a:r>
            <a:r>
              <a:rPr lang="en-US" dirty="0" err="1"/>
              <a:t>cascode</a:t>
            </a:r>
            <a:r>
              <a:rPr lang="en-US" dirty="0"/>
              <a:t>) </a:t>
            </a:r>
          </a:p>
          <a:p>
            <a:pPr>
              <a:lnSpc>
                <a:spcPct val="150000"/>
              </a:lnSpc>
            </a:pPr>
            <a:r>
              <a:rPr lang="en-US" dirty="0"/>
              <a:t>Gm Calibration</a:t>
            </a:r>
          </a:p>
          <a:p>
            <a:pPr>
              <a:lnSpc>
                <a:spcPct val="150000"/>
              </a:lnSpc>
            </a:pPr>
            <a:r>
              <a:rPr lang="en-US" dirty="0"/>
              <a:t>Overall Gain Improvements</a:t>
            </a:r>
          </a:p>
        </p:txBody>
      </p:sp>
    </p:spTree>
    <p:extLst>
      <p:ext uri="{BB962C8B-B14F-4D97-AF65-F5344CB8AC3E}">
        <p14:creationId xmlns:p14="http://schemas.microsoft.com/office/powerpoint/2010/main" val="33554144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0E447-EC13-4301-92A4-4614F4C87191}"/>
              </a:ext>
            </a:extLst>
          </p:cNvPr>
          <p:cNvSpPr>
            <a:spLocks noGrp="1"/>
          </p:cNvSpPr>
          <p:nvPr>
            <p:ph type="title"/>
          </p:nvPr>
        </p:nvSpPr>
        <p:spPr/>
        <p:txBody>
          <a:bodyPr/>
          <a:lstStyle/>
          <a:p>
            <a:r>
              <a:rPr lang="en-US"/>
              <a:t>References </a:t>
            </a:r>
          </a:p>
        </p:txBody>
      </p:sp>
      <p:sp>
        <p:nvSpPr>
          <p:cNvPr id="3" name="Content Placeholder 2">
            <a:extLst>
              <a:ext uri="{FF2B5EF4-FFF2-40B4-BE49-F238E27FC236}">
                <a16:creationId xmlns:a16="http://schemas.microsoft.com/office/drawing/2014/main" id="{76D5B938-8B63-4CD8-847C-EE6F6F448F7B}"/>
              </a:ext>
            </a:extLst>
          </p:cNvPr>
          <p:cNvSpPr>
            <a:spLocks noGrp="1"/>
          </p:cNvSpPr>
          <p:nvPr>
            <p:ph idx="1"/>
          </p:nvPr>
        </p:nvSpPr>
        <p:spPr/>
        <p:txBody>
          <a:bodyPr/>
          <a:lstStyle/>
          <a:p>
            <a:pPr>
              <a:lnSpc>
                <a:spcPct val="150000"/>
              </a:lnSpc>
            </a:pPr>
            <a:r>
              <a:rPr lang="en-US"/>
              <a:t>Design of Analog CMOS Integrated Circuits, B. </a:t>
            </a:r>
            <a:r>
              <a:rPr lang="en-US" err="1"/>
              <a:t>Razavi</a:t>
            </a:r>
            <a:endParaRPr lang="en-US"/>
          </a:p>
          <a:p>
            <a:pPr algn="l">
              <a:lnSpc>
                <a:spcPct val="150000"/>
              </a:lnSpc>
            </a:pPr>
            <a:r>
              <a:rPr lang="en-US"/>
              <a:t>ECEN474/704: (Analog) VLSI Circuit Design (Spring 2018), </a:t>
            </a:r>
            <a:r>
              <a:rPr lang="en-US" sz="2400" b="0" i="0" u="none" strike="noStrike" baseline="0">
                <a:latin typeface="Tahoma" panose="020B0604030504040204" pitchFamily="34" charset="0"/>
              </a:rPr>
              <a:t>Sam Palermo Analog &amp; Mixed-Signal Center, Texas A&amp;M University</a:t>
            </a:r>
            <a:endParaRPr lang="en-US"/>
          </a:p>
          <a:p>
            <a:pPr lvl="1">
              <a:lnSpc>
                <a:spcPct val="150000"/>
              </a:lnSpc>
            </a:pPr>
            <a:r>
              <a:rPr lang="en-US" sz="1800" b="0" i="0" u="none" strike="noStrike" baseline="0">
                <a:latin typeface="Tahoma" panose="020B0604030504040204" pitchFamily="34" charset="0"/>
              </a:rPr>
              <a:t>Lecture 15: Fully Differential Amplifiers &amp; CMFB</a:t>
            </a:r>
          </a:p>
          <a:p>
            <a:pPr lvl="1">
              <a:lnSpc>
                <a:spcPct val="150000"/>
              </a:lnSpc>
            </a:pPr>
            <a:r>
              <a:rPr lang="en-US" sz="2000"/>
              <a:t>Lecture 17: Fully Differential Amplifiers &amp; CMFB</a:t>
            </a:r>
          </a:p>
          <a:p>
            <a:pPr>
              <a:lnSpc>
                <a:spcPct val="150000"/>
              </a:lnSpc>
            </a:pPr>
            <a:r>
              <a:rPr lang="en-US" sz="2400"/>
              <a:t>Lecture notes </a:t>
            </a:r>
          </a:p>
          <a:p>
            <a:pPr marL="0" indent="0">
              <a:buNone/>
            </a:pPr>
            <a:endParaRPr lang="en-US" sz="2400"/>
          </a:p>
        </p:txBody>
      </p:sp>
    </p:spTree>
    <p:extLst>
      <p:ext uri="{BB962C8B-B14F-4D97-AF65-F5344CB8AC3E}">
        <p14:creationId xmlns:p14="http://schemas.microsoft.com/office/powerpoint/2010/main" val="23281801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9F5E20-275D-410C-A73D-905A9805FC68}"/>
              </a:ext>
            </a:extLst>
          </p:cNvPr>
          <p:cNvSpPr>
            <a:spLocks noGrp="1"/>
          </p:cNvSpPr>
          <p:nvPr>
            <p:ph type="title"/>
          </p:nvPr>
        </p:nvSpPr>
        <p:spPr>
          <a:xfrm>
            <a:off x="838200" y="2766218"/>
            <a:ext cx="10515600" cy="1325563"/>
          </a:xfrm>
        </p:spPr>
        <p:txBody>
          <a:bodyPr>
            <a:normAutofit/>
          </a:bodyPr>
          <a:lstStyle/>
          <a:p>
            <a:pPr algn="ctr"/>
            <a:r>
              <a:rPr lang="en-US" sz="6000" dirty="0"/>
              <a:t>THANK YOU!</a:t>
            </a:r>
          </a:p>
        </p:txBody>
      </p:sp>
    </p:spTree>
    <p:extLst>
      <p:ext uri="{BB962C8B-B14F-4D97-AF65-F5344CB8AC3E}">
        <p14:creationId xmlns:p14="http://schemas.microsoft.com/office/powerpoint/2010/main" val="2632415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2D6005-9F03-4277-8C55-C470CE41EC8E}"/>
              </a:ext>
            </a:extLst>
          </p:cNvPr>
          <p:cNvSpPr>
            <a:spLocks noGrp="1"/>
          </p:cNvSpPr>
          <p:nvPr>
            <p:ph type="title"/>
          </p:nvPr>
        </p:nvSpPr>
        <p:spPr/>
        <p:txBody>
          <a:bodyPr/>
          <a:lstStyle/>
          <a:p>
            <a:r>
              <a:rPr lang="en-US"/>
              <a:t>Current Mirror</a:t>
            </a:r>
          </a:p>
        </p:txBody>
      </p:sp>
    </p:spTree>
    <p:extLst>
      <p:ext uri="{BB962C8B-B14F-4D97-AF65-F5344CB8AC3E}">
        <p14:creationId xmlns:p14="http://schemas.microsoft.com/office/powerpoint/2010/main" val="775753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8B20B8-6091-48BF-A98A-EE515B2F43FE}"/>
              </a:ext>
            </a:extLst>
          </p:cNvPr>
          <p:cNvSpPr>
            <a:spLocks noGrp="1"/>
          </p:cNvSpPr>
          <p:nvPr>
            <p:ph type="title"/>
          </p:nvPr>
        </p:nvSpPr>
        <p:spPr>
          <a:xfrm>
            <a:off x="838200" y="562271"/>
            <a:ext cx="10515600" cy="1128417"/>
          </a:xfrm>
        </p:spPr>
        <p:txBody>
          <a:bodyPr vert="horz" lIns="91440" tIns="45720" rIns="91440" bIns="45720" rtlCol="0" anchor="ctr">
            <a:normAutofit/>
          </a:bodyPr>
          <a:lstStyle/>
          <a:p>
            <a:r>
              <a:rPr lang="en-US" dirty="0"/>
              <a:t>Current Mirror</a:t>
            </a:r>
          </a:p>
        </p:txBody>
      </p:sp>
      <p:pic>
        <p:nvPicPr>
          <p:cNvPr id="7" name="Content Placeholder 6">
            <a:extLst>
              <a:ext uri="{FF2B5EF4-FFF2-40B4-BE49-F238E27FC236}">
                <a16:creationId xmlns:a16="http://schemas.microsoft.com/office/drawing/2014/main" id="{22AB865B-4067-48A6-9AA7-FBD9E0DA7B5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986" y="1126479"/>
            <a:ext cx="11776980" cy="5375513"/>
          </a:xfrm>
        </p:spPr>
      </p:pic>
    </p:spTree>
    <p:extLst>
      <p:ext uri="{BB962C8B-B14F-4D97-AF65-F5344CB8AC3E}">
        <p14:creationId xmlns:p14="http://schemas.microsoft.com/office/powerpoint/2010/main" val="3039617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BF4E9-171E-4147-B07D-74751E43B334}"/>
              </a:ext>
            </a:extLst>
          </p:cNvPr>
          <p:cNvSpPr>
            <a:spLocks noGrp="1"/>
          </p:cNvSpPr>
          <p:nvPr>
            <p:ph type="title"/>
          </p:nvPr>
        </p:nvSpPr>
        <p:spPr>
          <a:xfrm>
            <a:off x="838200" y="324485"/>
            <a:ext cx="10515600" cy="1325563"/>
          </a:xfrm>
        </p:spPr>
        <p:txBody>
          <a:bodyPr>
            <a:normAutofit/>
          </a:bodyPr>
          <a:lstStyle/>
          <a:p>
            <a:r>
              <a:rPr lang="en-US" dirty="0"/>
              <a:t>Current Mirror</a:t>
            </a:r>
          </a:p>
        </p:txBody>
      </p:sp>
      <p:sp>
        <p:nvSpPr>
          <p:cNvPr id="3" name="Content Placeholder 2">
            <a:extLst>
              <a:ext uri="{FF2B5EF4-FFF2-40B4-BE49-F238E27FC236}">
                <a16:creationId xmlns:a16="http://schemas.microsoft.com/office/drawing/2014/main" id="{451C7C5F-F873-44F6-8BA1-78FA29A62FE3}"/>
              </a:ext>
            </a:extLst>
          </p:cNvPr>
          <p:cNvSpPr>
            <a:spLocks noGrp="1"/>
          </p:cNvSpPr>
          <p:nvPr>
            <p:ph idx="1"/>
          </p:nvPr>
        </p:nvSpPr>
        <p:spPr/>
        <p:txBody>
          <a:bodyPr vert="horz" lIns="91440" tIns="45720" rIns="91440" bIns="45720" rtlCol="0" anchor="t">
            <a:normAutofit/>
          </a:bodyPr>
          <a:lstStyle/>
          <a:p>
            <a:r>
              <a:rPr lang="en-US" dirty="0" err="1">
                <a:cs typeface="Calibri"/>
              </a:rPr>
              <a:t>V</a:t>
            </a:r>
            <a:r>
              <a:rPr lang="en-US" baseline="-25000" dirty="0" err="1">
                <a:cs typeface="Calibri"/>
              </a:rPr>
              <a:t>tp</a:t>
            </a:r>
            <a:r>
              <a:rPr lang="en-US" dirty="0">
                <a:cs typeface="Calibri"/>
              </a:rPr>
              <a:t> – biases PMOS Tail Current for M0p Transistor</a:t>
            </a:r>
          </a:p>
          <a:p>
            <a:r>
              <a:rPr lang="en-US" dirty="0" err="1">
                <a:cs typeface="Calibri"/>
              </a:rPr>
              <a:t>V</a:t>
            </a:r>
            <a:r>
              <a:rPr lang="en-US" baseline="-25000" dirty="0" err="1">
                <a:cs typeface="Calibri"/>
              </a:rPr>
              <a:t>tn</a:t>
            </a:r>
            <a:r>
              <a:rPr lang="en-US" dirty="0">
                <a:cs typeface="Calibri"/>
              </a:rPr>
              <a:t> – biases NMOS Tail Current for M0n Transistor and others</a:t>
            </a:r>
          </a:p>
          <a:p>
            <a:r>
              <a:rPr lang="en-US" dirty="0">
                <a:cs typeface="Calibri"/>
              </a:rPr>
              <a:t>V</a:t>
            </a:r>
            <a:r>
              <a:rPr lang="en-US" baseline="-25000" dirty="0">
                <a:cs typeface="Calibri"/>
              </a:rPr>
              <a:t>b1</a:t>
            </a:r>
            <a:r>
              <a:rPr lang="en-US" dirty="0">
                <a:cs typeface="Calibri"/>
              </a:rPr>
              <a:t> – biases M3 and M4 Transistor( Lower NMOS Stack)</a:t>
            </a:r>
          </a:p>
          <a:p>
            <a:r>
              <a:rPr lang="en-US" dirty="0">
                <a:cs typeface="Calibri"/>
              </a:rPr>
              <a:t>V</a:t>
            </a:r>
            <a:r>
              <a:rPr lang="en-US" baseline="-25000" dirty="0">
                <a:cs typeface="Calibri"/>
              </a:rPr>
              <a:t>b2</a:t>
            </a:r>
            <a:r>
              <a:rPr lang="en-US" dirty="0">
                <a:cs typeface="Calibri"/>
              </a:rPr>
              <a:t> – biases M5 and M6 Transistor(Upper NMOS Stack)</a:t>
            </a:r>
          </a:p>
          <a:p>
            <a:r>
              <a:rPr lang="en-US" dirty="0">
                <a:cs typeface="Calibri"/>
              </a:rPr>
              <a:t>V</a:t>
            </a:r>
            <a:r>
              <a:rPr lang="en-US" baseline="-25000" dirty="0">
                <a:cs typeface="Calibri"/>
              </a:rPr>
              <a:t>b3</a:t>
            </a:r>
            <a:r>
              <a:rPr lang="en-US" dirty="0">
                <a:cs typeface="Calibri"/>
              </a:rPr>
              <a:t> – biases M7 and M8 Transistor(Lower PMOS Stack)</a:t>
            </a:r>
          </a:p>
          <a:p>
            <a:r>
              <a:rPr lang="en-US" dirty="0">
                <a:cs typeface="Calibri"/>
              </a:rPr>
              <a:t>V</a:t>
            </a:r>
            <a:r>
              <a:rPr lang="en-US" baseline="-25000" dirty="0">
                <a:cs typeface="Calibri"/>
              </a:rPr>
              <a:t>b4</a:t>
            </a:r>
            <a:r>
              <a:rPr lang="en-US" dirty="0">
                <a:cs typeface="Calibri"/>
              </a:rPr>
              <a:t> – biases M9 and M10 Transistor(Upper PMOS Stack)</a:t>
            </a: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148221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20B8-6091-48BF-A98A-EE515B2F43FE}"/>
              </a:ext>
            </a:extLst>
          </p:cNvPr>
          <p:cNvSpPr>
            <a:spLocks noGrp="1"/>
          </p:cNvSpPr>
          <p:nvPr>
            <p:ph type="title"/>
          </p:nvPr>
        </p:nvSpPr>
        <p:spPr>
          <a:xfrm>
            <a:off x="838200" y="562271"/>
            <a:ext cx="10515600" cy="1128417"/>
          </a:xfrm>
        </p:spPr>
        <p:txBody>
          <a:bodyPr vert="horz" lIns="91440" tIns="45720" rIns="91440" bIns="45720" rtlCol="0" anchor="ctr">
            <a:normAutofit/>
          </a:bodyPr>
          <a:lstStyle/>
          <a:p>
            <a:r>
              <a:rPr lang="en-US" dirty="0"/>
              <a:t>Current Mirror</a:t>
            </a:r>
          </a:p>
        </p:txBody>
      </p:sp>
      <p:pic>
        <p:nvPicPr>
          <p:cNvPr id="7" name="Content Placeholder 6">
            <a:extLst>
              <a:ext uri="{FF2B5EF4-FFF2-40B4-BE49-F238E27FC236}">
                <a16:creationId xmlns:a16="http://schemas.microsoft.com/office/drawing/2014/main" id="{22AB865B-4067-48A6-9AA7-FBD9E0DA7B5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986" y="1126479"/>
            <a:ext cx="11776980" cy="5375513"/>
          </a:xfrm>
        </p:spPr>
      </p:pic>
    </p:spTree>
    <p:extLst>
      <p:ext uri="{BB962C8B-B14F-4D97-AF65-F5344CB8AC3E}">
        <p14:creationId xmlns:p14="http://schemas.microsoft.com/office/powerpoint/2010/main" val="1646118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DA501C-FCD8-45A7-A6A8-73921F5A0DA3}"/>
              </a:ext>
            </a:extLst>
          </p:cNvPr>
          <p:cNvSpPr>
            <a:spLocks noGrp="1"/>
          </p:cNvSpPr>
          <p:nvPr>
            <p:ph type="title"/>
          </p:nvPr>
        </p:nvSpPr>
        <p:spPr/>
        <p:txBody>
          <a:bodyPr/>
          <a:lstStyle/>
          <a:p>
            <a:r>
              <a:rPr lang="en-US"/>
              <a:t>Folded Cascode Rail-to-Rail Design</a:t>
            </a:r>
          </a:p>
        </p:txBody>
      </p:sp>
      <p:sp>
        <p:nvSpPr>
          <p:cNvPr id="5" name="Text Placeholder 4">
            <a:extLst>
              <a:ext uri="{FF2B5EF4-FFF2-40B4-BE49-F238E27FC236}">
                <a16:creationId xmlns:a16="http://schemas.microsoft.com/office/drawing/2014/main" id="{A6830D8E-3A5B-4C46-AF04-E9FF88D330B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905535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TotalTime>
  <Words>2827</Words>
  <Application>Microsoft Office PowerPoint</Application>
  <PresentationFormat>Widescreen</PresentationFormat>
  <Paragraphs>412</Paragraphs>
  <Slides>48</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Arial</vt:lpstr>
      <vt:lpstr>Calibri</vt:lpstr>
      <vt:lpstr>Calibri Light</vt:lpstr>
      <vt:lpstr>Cambria Math</vt:lpstr>
      <vt:lpstr>CMBX10</vt:lpstr>
      <vt:lpstr>Courier New</vt:lpstr>
      <vt:lpstr>Google Sans</vt:lpstr>
      <vt:lpstr>Segoe UI</vt:lpstr>
      <vt:lpstr>Tahoma</vt:lpstr>
      <vt:lpstr>Times New Roman</vt:lpstr>
      <vt:lpstr>Office Theme</vt:lpstr>
      <vt:lpstr>Analog VLSI Circuit Final Project</vt:lpstr>
      <vt:lpstr>Contents</vt:lpstr>
      <vt:lpstr>Objective</vt:lpstr>
      <vt:lpstr>Design Requirements</vt:lpstr>
      <vt:lpstr>Current Mirror</vt:lpstr>
      <vt:lpstr>Current Mirror</vt:lpstr>
      <vt:lpstr>Current Mirror</vt:lpstr>
      <vt:lpstr>Current Mirror</vt:lpstr>
      <vt:lpstr>Folded Cascode Rail-to-Rail Design</vt:lpstr>
      <vt:lpstr>Design Budgeting</vt:lpstr>
      <vt:lpstr>NMOS Characterization</vt:lpstr>
      <vt:lpstr>PMOS Characterization</vt:lpstr>
      <vt:lpstr>NMOS Input Pair</vt:lpstr>
      <vt:lpstr>PMOS Input Pair</vt:lpstr>
      <vt:lpstr>Main Transistor Stack</vt:lpstr>
      <vt:lpstr>Main Transistor Stack</vt:lpstr>
      <vt:lpstr>Circuit Design</vt:lpstr>
      <vt:lpstr>DC Analysis</vt:lpstr>
      <vt:lpstr>AC Analysis(Vcm=0.9V)</vt:lpstr>
      <vt:lpstr>AC Analysis</vt:lpstr>
      <vt:lpstr>CMFB</vt:lpstr>
      <vt:lpstr>Principle of CMFB</vt:lpstr>
      <vt:lpstr>Detection of Common mode voltage</vt:lpstr>
      <vt:lpstr>Source Follower</vt:lpstr>
      <vt:lpstr>Correction for Common Mode voltage</vt:lpstr>
      <vt:lpstr>DC Analysis</vt:lpstr>
      <vt:lpstr>DC Analysis</vt:lpstr>
      <vt:lpstr>AC Analysis</vt:lpstr>
      <vt:lpstr>Transient Analysis</vt:lpstr>
      <vt:lpstr>Results</vt:lpstr>
      <vt:lpstr>Transient Voltage analysis</vt:lpstr>
      <vt:lpstr>2nd Stage</vt:lpstr>
      <vt:lpstr>Design Budgeting</vt:lpstr>
      <vt:lpstr>PMOS Characterization </vt:lpstr>
      <vt:lpstr>2nd Stage Design</vt:lpstr>
      <vt:lpstr>Simulation Results</vt:lpstr>
      <vt:lpstr>Phase Compensation(Miller compensation)</vt:lpstr>
      <vt:lpstr>Circuit Design</vt:lpstr>
      <vt:lpstr>Simulation result</vt:lpstr>
      <vt:lpstr>Results</vt:lpstr>
      <vt:lpstr>DC Analysis</vt:lpstr>
      <vt:lpstr>AC Analysis (VCM = 0.9V)</vt:lpstr>
      <vt:lpstr>AC Analysis (VCM sweep)</vt:lpstr>
      <vt:lpstr>AC Analysis (VCM sweep)</vt:lpstr>
      <vt:lpstr>Results &amp; Conclusion  </vt:lpstr>
      <vt:lpstr>Improvements</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Prince Kothadiya</dc:creator>
  <cp:lastModifiedBy>SC18B078-Kothadiya Princekumar Balkrushna 2018-BTECH-ELCOMENG</cp:lastModifiedBy>
  <cp:revision>15</cp:revision>
  <dcterms:created xsi:type="dcterms:W3CDTF">2021-12-17T11:34:08Z</dcterms:created>
  <dcterms:modified xsi:type="dcterms:W3CDTF">2021-12-22T15:01:02Z</dcterms:modified>
</cp:coreProperties>
</file>