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7806-B83E-4E60-869E-471136E0BD1F}" type="datetimeFigureOut">
              <a:rPr lang="en-IN" smtClean="0"/>
              <a:pPr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CC4D-3D46-41EC-8376-2BA514B031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LT language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KALOLA KISHAN PRAVINBHAI</a:t>
            </a:r>
          </a:p>
          <a:p>
            <a:r>
              <a:rPr lang="en-IN" sz="2000" dirty="0" smtClean="0"/>
              <a:t>Roll no:IT37  ,ID: 17ITUOS128</a:t>
            </a:r>
          </a:p>
          <a:p>
            <a:r>
              <a:rPr lang="en-IN" sz="2000" dirty="0" smtClean="0"/>
              <a:t>KASUNDRA PRINCE KANTIBHAI</a:t>
            </a:r>
          </a:p>
          <a:p>
            <a:r>
              <a:rPr lang="en-IN" sz="2000" dirty="0" smtClean="0"/>
              <a:t>Roll no:IT38 ID:17ITUOS055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description/feature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Character set={A..</a:t>
            </a:r>
            <a:r>
              <a:rPr lang="en-IN" sz="2000" dirty="0" err="1" smtClean="0"/>
              <a:t>Z,a</a:t>
            </a:r>
            <a:r>
              <a:rPr lang="en-IN" sz="2000" dirty="0" smtClean="0"/>
              <a:t>..z,0..9,special char}</a:t>
            </a:r>
          </a:p>
          <a:p>
            <a:r>
              <a:rPr lang="en-IN" sz="2000" dirty="0" err="1" smtClean="0"/>
              <a:t>Datatype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  ={NUMBER,PNUMBER,BOOL,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VARCHAR}</a:t>
            </a:r>
          </a:p>
          <a:p>
            <a:r>
              <a:rPr lang="en-IN" sz="2000" dirty="0" smtClean="0"/>
              <a:t>Printing=</a:t>
            </a:r>
            <a:r>
              <a:rPr lang="en-IN" sz="2000" dirty="0" err="1" smtClean="0"/>
              <a:t>KP.out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Scan=</a:t>
            </a:r>
            <a:r>
              <a:rPr lang="en-IN" sz="2000" dirty="0" err="1" smtClean="0"/>
              <a:t>Kp.in</a:t>
            </a:r>
            <a:r>
              <a:rPr lang="en-IN" sz="2000" dirty="0" smtClean="0"/>
              <a:t>()</a:t>
            </a:r>
          </a:p>
          <a:p>
            <a:pPr>
              <a:buNone/>
            </a:pPr>
            <a:endParaRPr lang="en-IN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8" y="1600200"/>
            <a:ext cx="4138643" cy="482919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Our language is based this four </a:t>
            </a:r>
            <a:r>
              <a:rPr lang="en-IN" sz="2000" dirty="0" err="1" smtClean="0"/>
              <a:t>language,our</a:t>
            </a:r>
            <a:r>
              <a:rPr lang="en-IN" sz="2000" dirty="0" smtClean="0"/>
              <a:t> language check that the syntax is correct or not?</a:t>
            </a:r>
          </a:p>
          <a:p>
            <a:r>
              <a:rPr lang="en-IN" sz="2000" dirty="0" smtClean="0"/>
              <a:t>If it is correct then says that your syntax is correct otherwise says that unrecognised.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972600" y="306896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Mylang.l</a:t>
            </a:r>
            <a:endParaRPr lang="en-IN" dirty="0"/>
          </a:p>
        </p:txBody>
      </p:sp>
      <p:pic>
        <p:nvPicPr>
          <p:cNvPr id="5" name="Content Placeholder 4" descr="Screenshot (76)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 flipH="1" flipV="1">
            <a:off x="11430000" y="556113"/>
            <a:ext cx="303213" cy="17047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2726" y="1071546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294" t="11719" r="71450" b="21874"/>
          <a:stretch>
            <a:fillRect/>
          </a:stretch>
        </p:blipFill>
        <p:spPr bwMode="auto">
          <a:xfrm>
            <a:off x="2857488" y="1285860"/>
            <a:ext cx="328614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MyLang.y</a:t>
            </a:r>
            <a:endParaRPr lang="en-US" dirty="0"/>
          </a:p>
        </p:txBody>
      </p:sp>
      <p:pic>
        <p:nvPicPr>
          <p:cNvPr id="5" name="Picture 4" descr="Screenshot (77).png"/>
          <p:cNvPicPr>
            <a:picLocks noChangeAspect="1"/>
          </p:cNvPicPr>
          <p:nvPr/>
        </p:nvPicPr>
        <p:blipFill>
          <a:blip r:embed="rId2"/>
          <a:srcRect l="4687" t="2755" r="36717" b="12481"/>
          <a:stretch>
            <a:fillRect/>
          </a:stretch>
        </p:blipFill>
        <p:spPr>
          <a:xfrm>
            <a:off x="500034" y="1428712"/>
            <a:ext cx="3786214" cy="5429288"/>
          </a:xfrm>
          <a:prstGeom prst="rect">
            <a:avLst/>
          </a:prstGeom>
        </p:spPr>
      </p:pic>
      <p:pic>
        <p:nvPicPr>
          <p:cNvPr id="6" name="Picture 5" descr="Screenshot (78).png"/>
          <p:cNvPicPr>
            <a:picLocks noChangeAspect="1"/>
          </p:cNvPicPr>
          <p:nvPr/>
        </p:nvPicPr>
        <p:blipFill>
          <a:blip r:embed="rId3"/>
          <a:srcRect l="4687" t="12507" r="37500" b="6898"/>
          <a:stretch>
            <a:fillRect/>
          </a:stretch>
        </p:blipFill>
        <p:spPr>
          <a:xfrm>
            <a:off x="4500562" y="1428736"/>
            <a:ext cx="3786214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Picture 5" descr="Screenshot from 2020-05-31 08-18-12.png"/>
          <p:cNvPicPr>
            <a:picLocks noChangeAspect="1"/>
          </p:cNvPicPr>
          <p:nvPr/>
        </p:nvPicPr>
        <p:blipFill>
          <a:blip r:embed="rId2"/>
          <a:srcRect l="4062" t="13750" r="22813" b="8750"/>
          <a:stretch>
            <a:fillRect/>
          </a:stretch>
        </p:blipFill>
        <p:spPr>
          <a:xfrm>
            <a:off x="285720" y="1571612"/>
            <a:ext cx="3786214" cy="4429156"/>
          </a:xfrm>
          <a:prstGeom prst="rect">
            <a:avLst/>
          </a:prstGeom>
        </p:spPr>
      </p:pic>
      <p:pic>
        <p:nvPicPr>
          <p:cNvPr id="7" name="Picture 6" descr="Screenshot from 2020-05-31 08-18-31.png"/>
          <p:cNvPicPr>
            <a:picLocks noChangeAspect="1"/>
          </p:cNvPicPr>
          <p:nvPr/>
        </p:nvPicPr>
        <p:blipFill>
          <a:blip r:embed="rId3"/>
          <a:srcRect l="4062" t="15000" r="23750" b="7500"/>
          <a:stretch>
            <a:fillRect/>
          </a:stretch>
        </p:blipFill>
        <p:spPr>
          <a:xfrm>
            <a:off x="4264324" y="1643050"/>
            <a:ext cx="4236766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Content Placeholder 3" descr="Screenshot from 2020-05-31 08-20-28.png"/>
          <p:cNvPicPr>
            <a:picLocks noGrp="1" noChangeAspect="1"/>
          </p:cNvPicPr>
          <p:nvPr>
            <p:ph idx="1"/>
          </p:nvPr>
        </p:nvPicPr>
        <p:blipFill>
          <a:blip r:embed="rId2"/>
          <a:srcRect l="3832" t="15152" r="21589" b="9084"/>
          <a:stretch>
            <a:fillRect/>
          </a:stretch>
        </p:blipFill>
        <p:spPr>
          <a:xfrm>
            <a:off x="571472" y="1214422"/>
            <a:ext cx="3643338" cy="5143536"/>
          </a:xfrm>
        </p:spPr>
      </p:pic>
      <p:pic>
        <p:nvPicPr>
          <p:cNvPr id="5" name="Picture 4" descr="Screenshot from 2020-05-31 08-21-05.png"/>
          <p:cNvPicPr>
            <a:picLocks noChangeAspect="1"/>
          </p:cNvPicPr>
          <p:nvPr/>
        </p:nvPicPr>
        <p:blipFill>
          <a:blip r:embed="rId3"/>
          <a:srcRect l="4062" t="13750" r="23750" b="7500"/>
          <a:stretch>
            <a:fillRect/>
          </a:stretch>
        </p:blipFill>
        <p:spPr>
          <a:xfrm>
            <a:off x="4857752" y="1214422"/>
            <a:ext cx="3643338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Screenshot from 2020-05-31 08-21-33.png"/>
          <p:cNvPicPr>
            <a:picLocks noGrp="1" noChangeAspect="1"/>
          </p:cNvPicPr>
          <p:nvPr>
            <p:ph idx="1"/>
          </p:nvPr>
        </p:nvPicPr>
        <p:blipFill>
          <a:blip r:embed="rId2"/>
          <a:srcRect l="3832" t="13574" r="45265" b="7506"/>
          <a:stretch>
            <a:fillRect/>
          </a:stretch>
        </p:blipFill>
        <p:spPr>
          <a:xfrm>
            <a:off x="428596" y="1285860"/>
            <a:ext cx="3929090" cy="5143536"/>
          </a:xfrm>
        </p:spPr>
      </p:pic>
      <p:pic>
        <p:nvPicPr>
          <p:cNvPr id="5" name="Picture 4" descr="Screenshot from 2020-05-31 08-21-51.png"/>
          <p:cNvPicPr>
            <a:picLocks noChangeAspect="1"/>
          </p:cNvPicPr>
          <p:nvPr/>
        </p:nvPicPr>
        <p:blipFill>
          <a:blip r:embed="rId3"/>
          <a:srcRect l="4062" t="15000" r="44375" b="8750"/>
          <a:stretch>
            <a:fillRect/>
          </a:stretch>
        </p:blipFill>
        <p:spPr>
          <a:xfrm>
            <a:off x="4929190" y="1285860"/>
            <a:ext cx="3929090" cy="5214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 descr="Screenshot from 2020-05-31 08-22-09.png"/>
          <p:cNvPicPr>
            <a:picLocks noChangeAspect="1"/>
          </p:cNvPicPr>
          <p:nvPr/>
        </p:nvPicPr>
        <p:blipFill>
          <a:blip r:embed="rId2"/>
          <a:srcRect l="4062" t="15000" r="44375" b="8750"/>
          <a:stretch>
            <a:fillRect/>
          </a:stretch>
        </p:blipFill>
        <p:spPr>
          <a:xfrm>
            <a:off x="500034" y="1214422"/>
            <a:ext cx="3929090" cy="5214974"/>
          </a:xfrm>
          <a:prstGeom prst="rect">
            <a:avLst/>
          </a:prstGeom>
        </p:spPr>
      </p:pic>
      <p:pic>
        <p:nvPicPr>
          <p:cNvPr id="4" name="Picture 3" descr="Screenshot from 2020-05-31 08-22-23.png"/>
          <p:cNvPicPr>
            <a:picLocks noChangeAspect="1"/>
          </p:cNvPicPr>
          <p:nvPr/>
        </p:nvPicPr>
        <p:blipFill>
          <a:blip r:embed="rId3"/>
          <a:srcRect l="4062" t="13750" r="47187" b="8750"/>
          <a:stretch>
            <a:fillRect/>
          </a:stretch>
        </p:blipFill>
        <p:spPr>
          <a:xfrm>
            <a:off x="4714876" y="1214422"/>
            <a:ext cx="3834607" cy="5214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82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LT language</vt:lpstr>
      <vt:lpstr>Language description/feature</vt:lpstr>
      <vt:lpstr>Mylang.l</vt:lpstr>
      <vt:lpstr>MyLang.y</vt:lpstr>
      <vt:lpstr>OUTPUT</vt:lpstr>
      <vt:lpstr>OUTPUT</vt:lpstr>
      <vt:lpstr>OUTPUT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 language</dc:title>
  <dc:creator>DELL</dc:creator>
  <cp:lastModifiedBy>prince</cp:lastModifiedBy>
  <cp:revision>2</cp:revision>
  <dcterms:created xsi:type="dcterms:W3CDTF">2020-05-24T05:45:28Z</dcterms:created>
  <dcterms:modified xsi:type="dcterms:W3CDTF">2020-05-31T13:55:19Z</dcterms:modified>
</cp:coreProperties>
</file>