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9144000" cy="1625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7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pPr/>
              <a:t>8/3/2020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officegen</dc:creator>
  <cp:lastModifiedBy>Krupa</cp:lastModifiedBy>
  <cp:revision>4</cp:revision>
  <dcterms:created xsi:type="dcterms:W3CDTF">2020-08-03T10:01:56Z</dcterms:created>
  <dcterms:modified xsi:type="dcterms:W3CDTF">2020-08-03T10:27:05Z</dcterms:modified>
</cp:coreProperties>
</file>