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6256000" cy="9144000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officegen</dc:creator>
  <cp:lastModifiedBy>Krupa</cp:lastModifiedBy>
  <cp:revision>3</cp:revision>
  <dcterms:created xsi:type="dcterms:W3CDTF">2020-08-02T07:32:33Z</dcterms:created>
  <dcterms:modified xsi:type="dcterms:W3CDTF">2020-08-02T07:36:07Z</dcterms:modified>
</cp:coreProperties>
</file>