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Apache Iceberg Views &amp; dbt Materialized View Simulation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Easy English Guide for Spark + Trino + dbt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Simulating Materialized Views in dbt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1. materialized='table': Full rebuild each run (like CTAS).</a:t>
            </a:r>
          </a:p>
          <a:p>
            <a:pPr/>
            <a:r>
              <a:t>2. materialized='incremental': Only new/updated data is merged (efficient).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dbt Incremental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{{ config(</a:t>
            </a:r>
          </a:p>
          <a:p>
            <a:pPr/>
            <a:r>
              <a:t>    materialized='incremental',</a:t>
            </a:r>
          </a:p>
          <a:p>
            <a:pPr/>
            <a:r>
              <a:t>    table_format='iceberg',</a:t>
            </a:r>
          </a:p>
          <a:p>
            <a:pPr/>
            <a:r>
              <a:t>    incremental_strategy='merge',</a:t>
            </a:r>
          </a:p>
          <a:p>
            <a:pPr/>
            <a:r>
              <a:t>    unique_key='event_date'</a:t>
            </a:r>
          </a:p>
          <a:p>
            <a:pPr/>
            <a:r>
              <a:t>) }}</a:t>
            </a:r>
          </a:p>
          <a:p>
            <a:pPr/>
            <a:r>
              <a:t>SELECT CAST(event_ts AS DATE) AS event_date,</a:t>
            </a:r>
          </a:p>
          <a:p>
            <a:pPr/>
            <a:r>
              <a:t>       COUNT(*) AS event_count</a:t>
            </a:r>
          </a:p>
          <a:p>
            <a:pPr/>
            <a:r>
              <a:t>FROM {{ ref('events') }}</a:t>
            </a:r>
          </a:p>
          <a:p>
            <a:pPr/>
            <a:r>
              <a:t>{% if is_incremental() %}</a:t>
            </a:r>
          </a:p>
          <a:p>
            <a:pPr/>
            <a:r>
              <a:t>  WHERE event_ts &gt; (SELECT MAX(event_date) FROM {{ this }})</a:t>
            </a:r>
          </a:p>
          <a:p>
            <a:pPr/>
            <a:r>
              <a:t>{% endif %}</a:t>
            </a:r>
          </a:p>
          <a:p>
            <a:pPr/>
            <a:r>
              <a:t>GROUP BY CAST(event_ts AS DATE);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Iceberg views = SQL + schema only — no data.</a:t>
            </a:r>
          </a:p>
          <a:p>
            <a:pPr/>
            <a:r>
              <a:t>Queried across engines if dialect is understood.</a:t>
            </a:r>
          </a:p>
          <a:p>
            <a:pPr/>
            <a:r>
              <a:t>dbt can simulate materialized views using:</a:t>
            </a:r>
          </a:p>
          <a:p>
            <a:pPr/>
            <a:r>
              <a:t>- table: full refresh.</a:t>
            </a:r>
          </a:p>
          <a:p>
            <a:pPr/>
            <a:r>
              <a:t>- incremental: efficient updates.</a:t>
            </a:r>
          </a:p>
          <a:p>
            <a:pPr/>
            <a:r>
              <a:t>Materialized views help with performance and BI workloads.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Use Iceberg views for logic reuse.</a:t>
            </a:r>
          </a:p>
          <a:p>
            <a:pPr/>
            <a:r>
              <a:t>Use dbt 'table' or 'incremental' for materialized-like behavior.</a:t>
            </a:r>
          </a:p>
          <a:p>
            <a:pPr/>
            <a:r>
              <a:t>Use CTAS for engine compatibility.</a:t>
            </a:r>
          </a:p>
          <a:p>
            <a:pPr/>
            <a:r>
              <a:t>Track dialects if using multiple engines.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Questions?</a:t>
            </a:r>
          </a:p>
          <a:p>
            <a:pPr/>
            <a:r>
              <a:t>Try creating a view in Spark + dbt now!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an Iceberg View?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A view in Iceberg is not real data.</a:t>
            </a:r>
          </a:p>
          <a:p>
            <a:pPr/>
            <a:r>
              <a:t>It stores only the SQL query and output schema.</a:t>
            </a:r>
          </a:p>
          <a:p>
            <a:pPr/>
            <a:r>
              <a:t>It is a metadata file (JSON format).</a:t>
            </a:r>
          </a:p>
          <a:p>
            <a:pPr/>
            <a:r>
              <a:t>Used to simplify complex queries and reuse logic.</a:t>
            </a:r>
          </a:p>
          <a:p>
            <a:pPr/>
            <a:r>
              <a:t>Query definition is executed whenever the view is queried.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Stored in an Iceberg View?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SQL query (as a string)</a:t>
            </a:r>
          </a:p>
          <a:p>
            <a:pPr/>
            <a:r>
              <a:t>Output schema (column names and data types)</a:t>
            </a:r>
          </a:p>
          <a:p>
            <a:pPr/>
            <a:r>
              <a:t>Default catalog and namespace</a:t>
            </a:r>
          </a:p>
          <a:p>
            <a:pPr/>
            <a:r>
              <a:t>View version and view UUID</a:t>
            </a:r>
          </a:p>
          <a:p>
            <a:pPr/>
            <a:r>
              <a:t>Optional properties (comments, tags)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Iceberg View Works When Queried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1. Query engine (like Trino or Spark) loads the view metadata.</a:t>
            </a:r>
          </a:p>
          <a:p>
            <a:pPr/>
            <a:r>
              <a:t>2. It reads and parses the SQL stored inside.</a:t>
            </a:r>
          </a:p>
          <a:p>
            <a:pPr/>
            <a:r>
              <a:t>3. Resolves table names using the catalog.</a:t>
            </a:r>
          </a:p>
          <a:p>
            <a:pPr/>
            <a:r>
              <a:t>4. Executes the query live on the latest table versions.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Properties of Iceberg Views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Dynamic: Executes fresh SQL every time.</a:t>
            </a:r>
          </a:p>
          <a:p>
            <a:pPr/>
            <a:r>
              <a:t>Does not store data or snapshots.</a:t>
            </a:r>
          </a:p>
          <a:p>
            <a:pPr/>
            <a:r>
              <a:t>Uses latest version of tables at runtime.</a:t>
            </a:r>
          </a:p>
          <a:p>
            <a:pPr/>
            <a:r>
              <a:t>Stored in JSON files with version history.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Engine Interoperability and Dialect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Views include a dialect field (e.g., spark, trino).</a:t>
            </a:r>
          </a:p>
          <a:p>
            <a:pPr/>
            <a:r>
              <a:t>Spark cannot read views with dialect: trino and vice versa.</a:t>
            </a:r>
          </a:p>
          <a:p>
            <a:pPr/>
            <a:r>
              <a:t>Spec supports multi-dialect, but engines currently overwrite each other's dialects.</a:t>
            </a:r>
          </a:p>
          <a:p>
            <a:pPr/>
            <a:r>
              <a:t>To make it engine-friendly:</a:t>
            </a:r>
          </a:p>
          <a:p>
            <a:pPr/>
            <a:r>
              <a:t>- Recreate view in both engines.</a:t>
            </a:r>
          </a:p>
          <a:p>
            <a:pPr/>
            <a:r>
              <a:t>- Or materialize as a shared Iceberg table.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Based on Iceberg View Spec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Iceberg view spec is engine-agnostic by design.</a:t>
            </a:r>
          </a:p>
          <a:p>
            <a:pPr/>
            <a:r>
              <a:t>It allows storing multiple SQL dialects (e.g., spark, trino, presto, flink, sql-standard).</a:t>
            </a:r>
          </a:p>
          <a:p>
            <a:pPr/>
            <a:r>
              <a:t>Each representation holds:</a:t>
            </a:r>
          </a:p>
          <a:p>
            <a:pPr/>
            <a:r>
              <a:t>- SQL string</a:t>
            </a:r>
          </a:p>
          <a:p>
            <a:pPr/>
            <a:r>
              <a:t>- Dialect name</a:t>
            </a:r>
          </a:p>
          <a:p>
            <a:pPr/>
            <a:r>
              <a:t>- Schema and version metadata</a:t>
            </a:r>
          </a:p>
          <a:p>
            <a:pPr/>
            <a:r>
              <a:t>However, current engines like Spark and Trino only store their own dialect.</a:t>
            </a:r>
          </a:p>
          <a:p>
            <a:pPr/>
            <a:r>
              <a:t>True multi-dialect support is possible but not fully implemented yet.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View Metadata and Execution 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Representations: spark, trino, sql-standard</a:t>
            </a:r>
          </a:p>
          <a:p>
            <a:pPr/>
            <a:r>
              <a:t>Execution Flow in Trino:</a:t>
            </a:r>
          </a:p>
          <a:p>
            <a:pPr/>
            <a:r>
              <a:t>1. User queries the view.</a:t>
            </a:r>
          </a:p>
          <a:p>
            <a:pPr/>
            <a:r>
              <a:t>2. Trino finds metadata and parses trino SQL.</a:t>
            </a:r>
          </a:p>
          <a:p>
            <a:pPr/>
            <a:r>
              <a:t>3. Resolves table names, builds plan, executes.</a:t>
            </a:r>
          </a:p>
          <a:p>
            <a:pPr/>
            <a:r>
              <a:t>Execution Flow in Spark:</a:t>
            </a:r>
          </a:p>
          <a:p>
            <a:pPr/>
            <a:r>
              <a:t>1. Spark loads spark dialect.</a:t>
            </a:r>
          </a:p>
          <a:p>
            <a:pPr/>
            <a:r>
              <a:t>2. Resolves tables and executes the physical plan.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Materialized Views - What &amp; Why?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Stores actual query results on disk.</a:t>
            </a:r>
          </a:p>
          <a:p>
            <a:pPr/>
            <a:r>
              <a:t>Faster query performance.</a:t>
            </a:r>
          </a:p>
          <a:p>
            <a:pPr/>
            <a:r>
              <a:t>Must be refreshed (manually or automatically).</a:t>
            </a:r>
          </a:p>
          <a:p>
            <a:pPr/>
            <a:r>
              <a:t>Not natively supported in Iceberg (yet).</a:t>
            </a:r>
          </a:p>
          <a:p>
            <a:pPr/>
            <a:r>
              <a:t>Can be simulated using dbt.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