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EE47B7-A458-4327-B259-A3360DB407AF}">
          <p14:sldIdLst>
            <p14:sldId id="256"/>
            <p14:sldId id="257"/>
            <p14:sldId id="258"/>
            <p14:sldId id="259"/>
            <p14:sldId id="260"/>
          </p14:sldIdLst>
        </p14:section>
        <p14:section name="Untitled Section" id="{6E169740-A69F-4118-8E80-FE5F5BE1E76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A9C6-46CD-7989-F6FC-EEF505BB4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F09DF-B0A3-196C-1A43-5910ADA0D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2DB2B-424E-9964-71B8-0AE126C0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5E41-C75D-4BE5-B44C-E52C8E32FEF5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A9989-6222-A14D-2C67-72F743C6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31492-CEBA-2136-652C-D972749B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2EAD-15E4-487C-B95C-FC55F1FAD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58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896A8-E1F6-1AC8-0368-800A406C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CE1AB-BF29-9646-06E7-67942FF9B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CA1E6-7AD9-4BC6-32F5-C3A7943A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5E41-C75D-4BE5-B44C-E52C8E32FEF5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70694-10B7-E141-E6A7-6B50CD61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E4071-D4F3-C0AC-0316-A415D2ED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2EAD-15E4-487C-B95C-FC55F1FAD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21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EB726-A535-9204-E70F-CAAB2192E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F8DD7-4032-697D-DDED-AB4D49426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150DB-4F05-4CA1-1A5C-DB8D0F23E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5E41-C75D-4BE5-B44C-E52C8E32FEF5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0DE4B-ABC5-1314-EEAE-A7D567EE6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07677-AA26-604C-23E3-C0DA71F7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2EAD-15E4-487C-B95C-FC55F1FAD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27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9B14-89B6-0644-307E-098CCBBA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865A2-6205-95BA-3C00-C69CDFCA6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5DF0F-046F-5898-0361-A1B9A7953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5E41-C75D-4BE5-B44C-E52C8E32FEF5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D164D-1470-B6CD-3C0B-C35AD637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40A08-68C2-9EE2-8D8B-C28028A4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2EAD-15E4-487C-B95C-FC55F1FAD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18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D0EE-1A11-D101-2720-05FEF7A54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54560-0201-E051-5C73-942DA44E7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FBF1D-84B8-111E-CC54-E9D731D3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5E41-C75D-4BE5-B44C-E52C8E32FEF5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01EAC-9458-E3FC-28EA-5917E722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E2293-86CB-1919-3C1B-06608DAB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2EAD-15E4-487C-B95C-FC55F1FAD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52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9901-35BE-4F42-927E-A3E79C85C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EC8B5-15F3-BE5B-F86F-78DBA160F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EDB06-C69F-C9B3-DE0E-B10C5355E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28FBA-3F51-1C2E-E25D-C6892C16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5E41-C75D-4BE5-B44C-E52C8E32FEF5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64842-91F6-1104-DA89-706C6971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6260F-FD02-5978-5E84-C93C20CB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2EAD-15E4-487C-B95C-FC55F1FAD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15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DFCD-4405-5D54-9091-1042720A3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6D21-CB60-8FFC-8A5A-141FA33F2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AADCB-19F8-2791-29D7-02A7BEE0F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6DB9D-BA99-4DA2-7489-F3D8DEBA2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D30269-17CA-ABB0-713A-BB920CD1C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E54487-4238-D227-099D-55894C8BF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5E41-C75D-4BE5-B44C-E52C8E32FEF5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86AE7-50D1-A8DF-A63C-36F43888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D6D05C-E67B-D3C1-0FB4-6BFCB1C7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2EAD-15E4-487C-B95C-FC55F1FAD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39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34074-28BB-8629-F3D7-D63E65F7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2AEF93-01F4-EE18-DE16-491C9F79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5E41-C75D-4BE5-B44C-E52C8E32FEF5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0DAEC-E29F-07A4-5BA4-5777A29D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78D0A-65D3-1602-3D7A-C8C644F8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2EAD-15E4-487C-B95C-FC55F1FAD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0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4BAE3-858A-A3B2-CFFC-DA7A2FAD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5E41-C75D-4BE5-B44C-E52C8E32FEF5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423A3-CD2D-4279-DC6C-FCB63668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8C715-3CA6-235C-A11F-3CB82782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2EAD-15E4-487C-B95C-FC55F1FAD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0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48ED-33E2-FE34-7C20-D9A1D220F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B8881-2208-763A-F1A1-28528FAC8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0077A-D872-1646-0018-78E8D09DC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2C184-1CBD-8DE5-6721-1323947D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5E41-C75D-4BE5-B44C-E52C8E32FEF5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CEDD7-51B6-7C73-99CD-332D9608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FDB98-4CBF-9D9F-A17C-0ABD2830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2EAD-15E4-487C-B95C-FC55F1FAD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45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E60E-A73D-B60D-8012-4149041DD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7BF08-5E3C-8AE8-DC15-A7C41D7D1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B5620-9B0E-57A7-5660-5B8D613D1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984C7-8E61-9362-2276-D6DC5040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5E41-C75D-4BE5-B44C-E52C8E32FEF5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333BE-36BB-83F6-F270-466974F3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77AA8-8B5C-F4B8-A453-17A0EDD8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2EAD-15E4-487C-B95C-FC55F1FAD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81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C29BE8-9C10-1200-92A0-033ACC334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F2CA1-93C1-C3A9-7130-95D2F8613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FD6CA-6DEC-615E-9166-A0BDF077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95E41-C75D-4BE5-B44C-E52C8E32FEF5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A3EB5-31B2-9974-9DCB-25A670472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BBB52-9965-ADDD-79C0-831624F3B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12EAD-15E4-487C-B95C-FC55F1FAD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0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E282-E489-088A-CD0A-5C7CEC6FC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90D34-E7E9-6842-700F-1E88753F37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4C672-2081-1133-0AC1-8378F006C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BCB5-E9E4-C3DD-D070-714943C0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6E87A-9256-A891-7B94-91A6EC8B1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7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938D-CB47-9457-6A29-84EC8A58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551E1-948D-39CF-59C2-4C8FA75616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787D2-2EE1-1E6D-8A8B-305D56FD5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A8C3-22B7-3558-FB5B-9644F3CC3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A607F-2D8A-61C1-DF0A-40119E663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A93331-1389-418D-B9A9-C22D1BF95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20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A51A6-0611-1CC2-7413-CF64F228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036BD-5EF1-F500-4FE2-488C89C05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BAE3C-0921-B1FA-E43E-E6243DD94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56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 Kumar</dc:creator>
  <cp:lastModifiedBy>Prince Kumar</cp:lastModifiedBy>
  <cp:revision>1</cp:revision>
  <dcterms:created xsi:type="dcterms:W3CDTF">2022-08-31T08:07:31Z</dcterms:created>
  <dcterms:modified xsi:type="dcterms:W3CDTF">2022-08-31T08:10:54Z</dcterms:modified>
</cp:coreProperties>
</file>