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"/>
  </p:notesMasterIdLst>
  <p:sldIdLst>
    <p:sldId id="257" r:id="rId2"/>
    <p:sldId id="258" r:id="rId3"/>
  </p:sldIdLst>
  <p:sldSz cx="12187238" cy="68595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80BBBEA-A57E-40CE-BCCC-A9B8EF11881D}">
  <a:tblStyle styleId="{C80BBBEA-A57E-40CE-BCCC-A9B8EF1188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476" y="-594"/>
      </p:cViewPr>
      <p:guideLst>
        <p:guide orient="horz" pos="216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5816093" y="-4284"/>
            <a:ext cx="6371145" cy="2822215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9" y="5272120"/>
            <a:ext cx="3185641" cy="1758344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1034862" y="537057"/>
            <a:ext cx="4781332" cy="11426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1034862" y="2032971"/>
            <a:ext cx="4781332" cy="4103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148" lvl="0" indent="-473782">
              <a:spcBef>
                <a:spcPts val="800"/>
              </a:spcBef>
              <a:spcAft>
                <a:spcPts val="0"/>
              </a:spcAft>
              <a:buSzPts val="2000"/>
              <a:buChar char="❑"/>
              <a:defRPr/>
            </a:lvl1pPr>
            <a:lvl2pPr marL="1218297" lvl="1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2pPr>
            <a:lvl3pPr marL="1827445" lvl="2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3pPr>
            <a:lvl4pPr marL="2436594" lvl="3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4pPr>
            <a:lvl5pPr marL="3045747" lvl="4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5pPr>
            <a:lvl6pPr marL="3654895" lvl="5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6pPr>
            <a:lvl7pPr marL="4264043" lvl="6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7pPr>
            <a:lvl8pPr marL="4873192" lvl="7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8pPr>
            <a:lvl9pPr marL="5482342" lvl="8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6371044" y="2032971"/>
            <a:ext cx="4781332" cy="4103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148" lvl="0" indent="-473782">
              <a:spcBef>
                <a:spcPts val="800"/>
              </a:spcBef>
              <a:spcAft>
                <a:spcPts val="0"/>
              </a:spcAft>
              <a:buSzPts val="2000"/>
              <a:buChar char="❑"/>
              <a:defRPr/>
            </a:lvl1pPr>
            <a:lvl2pPr marL="1218297" lvl="1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2pPr>
            <a:lvl3pPr marL="1827445" lvl="2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3pPr>
            <a:lvl4pPr marL="2436594" lvl="3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4pPr>
            <a:lvl5pPr marL="3045747" lvl="4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5pPr>
            <a:lvl6pPr marL="3654895" lvl="5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6pPr>
            <a:lvl7pPr marL="4264043" lvl="6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7pPr>
            <a:lvl8pPr marL="4873192" lvl="7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8pPr>
            <a:lvl9pPr marL="5482342" lvl="8" indent="-473782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11634654" y="6313562"/>
            <a:ext cx="552584" cy="5461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4862" y="537057"/>
            <a:ext cx="4781332" cy="114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4862" y="2032976"/>
            <a:ext cx="10117647" cy="391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34654" y="6313562"/>
            <a:ext cx="552584" cy="54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7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7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7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7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7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7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7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7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7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89435"/>
            <a:ext cx="12187238" cy="1138717"/>
          </a:xfrm>
          <a:prstGeom prst="rect">
            <a:avLst/>
          </a:prstGeom>
        </p:spPr>
        <p:txBody>
          <a:bodyPr wrap="square" lIns="91388" tIns="45692" rIns="91388" bIns="45692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Report  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FreeBlog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31" y="2277666"/>
            <a:ext cx="1451486" cy="12961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789834"/>
            <a:ext cx="12187238" cy="492386"/>
          </a:xfrm>
          <a:prstGeom prst="rect">
            <a:avLst/>
          </a:prstGeom>
        </p:spPr>
        <p:txBody>
          <a:bodyPr wrap="square" lIns="91388" tIns="45692" rIns="91388" bIns="45692">
            <a:spAutoFit/>
          </a:bodyPr>
          <a:lstStyle/>
          <a:p>
            <a:pPr algn="ctr">
              <a:defRPr/>
            </a:pP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Department of Computer Science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2600" b="1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5779468"/>
            <a:ext cx="6597675" cy="1080120"/>
          </a:xfrm>
          <a:prstGeom prst="rect">
            <a:avLst/>
          </a:prstGeom>
        </p:spPr>
        <p:txBody>
          <a:bodyPr lIns="91388" tIns="45692" rIns="91388" bIns="45692">
            <a:normAutofit fontScale="97500"/>
          </a:bodyPr>
          <a:lstStyle/>
          <a:p>
            <a:pPr defTabSz="913883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IN" sz="2000" b="1" u="sng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 :</a:t>
            </a:r>
          </a:p>
          <a:p>
            <a:pPr defTabSz="913883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IN" sz="2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	Prince </a:t>
            </a:r>
            <a:r>
              <a:rPr lang="en-IN" sz="20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Luhar</a:t>
            </a:r>
            <a:r>
              <a:rPr lang="en-IN" sz="2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(30011)</a:t>
            </a:r>
            <a:endParaRPr lang="en-IN" sz="2000" b="1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3883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IN" sz="2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Group  </a:t>
            </a:r>
            <a:r>
              <a:rPr lang="en-IN" sz="2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 : 1</a:t>
            </a:r>
            <a:endParaRPr lang="en-IN" sz="2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51702"/>
            <a:ext cx="12187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/>
              <a:t>                                                                                                                             Guided By  :-</a:t>
            </a:r>
          </a:p>
          <a:p>
            <a:pPr algn="ctr"/>
            <a:r>
              <a:rPr lang="en-IN" sz="2000" b="1" dirty="0" smtClean="0"/>
              <a:t>                                                                                                                                 </a:t>
            </a:r>
            <a:r>
              <a:rPr lang="en-IN" sz="2000" b="1" dirty="0" err="1" smtClean="0"/>
              <a:t>Dr.Khyati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Rami</a:t>
            </a:r>
            <a:endParaRPr lang="en-I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37635" y="0"/>
            <a:ext cx="594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Admin Modules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37506"/>
            <a:ext cx="57335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Registration 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Create Post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View Post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Delete Post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Like / Dislike Post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Follow /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Unfollow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User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Update Profile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Change Password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Forgot Password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0"/>
            <a:ext cx="5733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User Modules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3659" y="909514"/>
            <a:ext cx="57335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View Post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View Users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Approve/Reject Post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Logout</a:t>
            </a:r>
          </a:p>
          <a:p>
            <a:pPr marL="457200" lvl="2" indent="-457200">
              <a:buFont typeface="+mj-lt"/>
              <a:buAutoNum type="arabicPeriod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56</Words>
  <Application>Microsoft Office PowerPoint</Application>
  <PresentationFormat>Custom</PresentationFormat>
  <Paragraphs>26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Volsce template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amit</cp:lastModifiedBy>
  <cp:revision>107</cp:revision>
  <dcterms:modified xsi:type="dcterms:W3CDTF">2021-12-24T04:59:27Z</dcterms:modified>
</cp:coreProperties>
</file>