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B637-5EF5-4827-82BD-77287C5D3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A4D21-2D16-47E8-AF3E-20951E45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F7A7-54A4-4C09-B8E0-79F66137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FADE-7E72-4000-9959-A2E3A65B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E4B3-F605-4BF5-80A6-9E12B04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00B1-C421-44D9-BC76-6FE9144F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755BF-3221-4608-A31E-1570D67A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E0-F4CD-4946-82D1-C5D094D6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8958-B435-4AA3-B2F6-3061B115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336F-DCEF-4A52-9E82-5BFEFED0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B2A3A-2BF3-45A3-994F-037A515AA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26E8-93C4-46B0-92C9-BE57D7FB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C190-3E73-4481-B2B5-0B01CAD4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0303-4CC8-4521-A250-671FBDB9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4F84-08E6-45DC-887F-9D31100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4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800-D00D-4FF6-9474-98452CED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5611-D110-41FD-8E6C-99B4A8F1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552F-1DF9-47BB-8EBB-5DC6C346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7DDD-59BD-43A5-AA56-A89E4958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2C98-68E9-4E2F-957E-CB1F0F13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9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AAE-2529-4AA5-82CE-7A7F5B3F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D5842-097D-493C-9D53-968DA7C9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0312-C8FD-4654-9BA3-08C6D911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A0B7-BF55-4854-8E3B-8E0098FB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B600-E711-4DA2-9368-71E5B897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E689-AB71-4CA0-B699-46C8E100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891-6BE3-45E7-9B09-148A8BFA4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6E178-846E-458C-8CFA-134E9C1EB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C2575-8BB2-4892-B176-367C6905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9C79-6B4C-45E0-9BE4-3BC3DC54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06850-78CD-4942-8B80-E43BC941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9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1B25-CDA2-4612-8A77-D25D0D59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4C21-823F-4736-AF76-9CEA6CBF7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8051-261A-468C-8518-D3A079765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FAB59-556C-4B0A-B325-86EB2F118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DE1C-BC2C-4504-BB0F-86C02A39D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E7EAC-A55F-4FA1-86E5-DD3E153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1BD94-8838-4FF0-9CE9-A18A6A9A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7F6B2-CFEF-476B-806F-46C23542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8F87-CAC2-4ED7-96B7-7B065350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EC2-28C2-4662-8F58-4DDCC1EC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B025C-C739-47C0-9843-A8863C45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1A0E9-6E77-472D-9028-DF16FA63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EF418-5973-4871-8A62-D12DECD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536D9-5D3F-43BF-97F7-A48440A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3F42-9E42-4380-A8EE-8FE4D277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1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AFF4-B4F4-433F-AC2D-6FF67DF0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AA43-05EC-43F7-83BA-DAA3B17A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2A29-3BC6-4A7B-BBC1-F66B30610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97801-F3EC-4216-B687-15D5248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25A9F-9AA6-45F7-902E-D9D55ADD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D73B2-B3C7-4B4C-8ABA-7F115DF0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B71A-DFDD-4CC8-9FA5-4E3DB47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996EE-AECF-4D6A-BD8B-C5E7170FE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6395E-3833-477B-A4E9-FCD5AA57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5274-09B5-4B1C-A7D6-B4C422A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88BE4-8304-4FD3-910E-7DCC7D29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F0FF-F936-4AD9-9920-1DBEB50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6DC21-0AFA-427F-85DD-667213F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F8AA-8625-4B5F-8F37-B902C56C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5C3E-D750-461F-A56A-674992FA5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BB479-602B-4F79-8F72-7FA18E9DBEA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C0D1-C4DD-46E5-9FA8-1ECDE6E6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1E24-2A63-4BB1-A764-1FEC54FF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8F6E-EACB-496E-92A8-C9FB308BB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4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msd007/Email-Client-Softwar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MlTgASDox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067F0-AF94-4651-854D-78E6C165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563"/>
            <a:ext cx="12192000" cy="68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5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F5D25-A49E-41A5-BFD1-34EEB1AB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2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21653-5368-41BB-898C-1215CDEB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60D0F-4EE9-4A12-A06F-11629033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83"/>
            <a:ext cx="12192000" cy="67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5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2F96F-F8FD-4058-83B2-72E43CB8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" y="0"/>
            <a:ext cx="12188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0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6F85D-C470-41C4-942B-5D4A331D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" y="0"/>
            <a:ext cx="12102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A18AE-8166-419B-9397-FD323D7B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92A97-4C8E-48CC-BEAE-F9C03799D3D2}"/>
              </a:ext>
            </a:extLst>
          </p:cNvPr>
          <p:cNvSpPr txBox="1"/>
          <p:nvPr/>
        </p:nvSpPr>
        <p:spPr>
          <a:xfrm>
            <a:off x="5891514" y="2048719"/>
            <a:ext cx="616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Email Client Java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C2216-54D7-405F-8ABE-2DEBE7330F9B}"/>
              </a:ext>
            </a:extLst>
          </p:cNvPr>
          <p:cNvSpPr txBox="1"/>
          <p:nvPr/>
        </p:nvSpPr>
        <p:spPr>
          <a:xfrm>
            <a:off x="7650866" y="2916820"/>
            <a:ext cx="385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 Link</a:t>
            </a:r>
            <a:endParaRPr lang="en-IN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EBF49-C495-43B0-A74C-2D27EAE1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90"/>
            <a:ext cx="12266481" cy="68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934AB-A54D-49EA-BF51-3725799C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"/>
            <a:ext cx="12192000" cy="68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9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674C9-BFD9-44AF-9D24-10128B11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295"/>
            <a:ext cx="12192000" cy="69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42C4C8-6AAA-4069-9AB6-29C5FB1E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57" y="-1"/>
            <a:ext cx="12342471" cy="68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5F6A6-EFB2-460A-BECE-DD560AF6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42"/>
            <a:ext cx="12192000" cy="68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B5412-99E0-408B-ACF3-FD4071D6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005"/>
            <a:ext cx="12192000" cy="69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45010-796C-42FB-AD32-31003E6E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5742" cy="68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0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D827D-EC7C-488F-95B4-5260DF90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0"/>
            <a:ext cx="12192000" cy="6828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F9CCD-81CF-46EC-8971-6746D1DF36BA}"/>
              </a:ext>
            </a:extLst>
          </p:cNvPr>
          <p:cNvSpPr txBox="1"/>
          <p:nvPr/>
        </p:nvSpPr>
        <p:spPr>
          <a:xfrm>
            <a:off x="8565266" y="1250066"/>
            <a:ext cx="3626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rush Script MT" panose="03060802040406070304" pitchFamily="66" charset="0"/>
                <a:hlinkClick r:id="rId3"/>
              </a:rPr>
              <a:t>Reference Link </a:t>
            </a:r>
            <a:endParaRPr lang="en-IN" sz="40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3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Baskerville Old Face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YADAV</dc:creator>
  <cp:lastModifiedBy>PRINCE YADAV</cp:lastModifiedBy>
  <cp:revision>1</cp:revision>
  <dcterms:created xsi:type="dcterms:W3CDTF">2021-10-08T14:39:48Z</dcterms:created>
  <dcterms:modified xsi:type="dcterms:W3CDTF">2021-10-08T15:01:03Z</dcterms:modified>
</cp:coreProperties>
</file>