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83" r:id="rId3"/>
    <p:sldId id="484" r:id="rId5"/>
    <p:sldId id="470" r:id="rId6"/>
    <p:sldId id="478" r:id="rId7"/>
    <p:sldId id="481" r:id="rId8"/>
    <p:sldId id="480" r:id="rId9"/>
    <p:sldId id="482" r:id="rId10"/>
    <p:sldId id="476" r:id="rId11"/>
    <p:sldId id="473" r:id="rId12"/>
    <p:sldId id="468" r:id="rId13"/>
  </p:sldIdLst>
  <p:sldSz cx="12192000" cy="6858000"/>
  <p:notesSz cx="695452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60" d="100"/>
          <a:sy n="60" d="100"/>
        </p:scale>
        <p:origin x="10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0A6B9D-C27D-4227-AC65-3C97878D78C4}" cxnId="{8CB593F6-6C5D-4606-B959-3E27F9872EC1}" type="parTrans">
      <dgm:prSet/>
      <dgm:spPr/>
      <dgm:t>
        <a:bodyPr/>
        <a:lstStyle/>
        <a:p>
          <a:endParaRPr lang="en-US"/>
        </a:p>
      </dgm:t>
    </dgm:pt>
    <dgm:pt modelId="{19B27CEC-4BAD-44A7-A9A7-B7A8B23ADCFD}" cxnId="{8CB593F6-6C5D-4606-B959-3E27F9872EC1}" type="sibTrans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cxnId="{AEE28BEF-3F73-41A5-9307-D42A450FCA17}" type="parTrans">
      <dgm:prSet/>
      <dgm:spPr/>
      <dgm:t>
        <a:bodyPr/>
        <a:lstStyle/>
        <a:p>
          <a:endParaRPr lang="en-US"/>
        </a:p>
      </dgm:t>
    </dgm:pt>
    <dgm:pt modelId="{304E70AD-39C7-4C28-BF7B-6EE91BAE97B7}" cxnId="{AEE28BEF-3F73-41A5-9307-D42A450FCA17}" type="sibTrans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72EF41-D2BB-4368-8327-B4E332165F48}" cxnId="{6C7D4BBB-EED6-4011-9FBC-87F683D5B245}" type="parTrans">
      <dgm:prSet/>
      <dgm:spPr/>
      <dgm:t>
        <a:bodyPr/>
        <a:lstStyle/>
        <a:p>
          <a:endParaRPr lang="en-US"/>
        </a:p>
      </dgm:t>
    </dgm:pt>
    <dgm:pt modelId="{B81593E2-4CAC-4783-8D2D-E9DDD236A942}" cxnId="{6C7D4BBB-EED6-4011-9FBC-87F683D5B245}" type="sibTrans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cxnId="{27611794-B6EF-4593-A560-02BF7692DC5A}" type="parTrans">
      <dgm:prSet/>
      <dgm:spPr/>
      <dgm:t>
        <a:bodyPr/>
        <a:lstStyle/>
        <a:p>
          <a:endParaRPr lang="en-US"/>
        </a:p>
      </dgm:t>
    </dgm:pt>
    <dgm:pt modelId="{AD0D1882-5210-4A49-9875-4AAC43595580}" cxnId="{27611794-B6EF-4593-A560-02BF7692DC5A}" type="sibTrans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cxnId="{D1BA1DD0-A52A-47BF-962D-9810C87E1576}" type="parTrans">
      <dgm:prSet/>
      <dgm:spPr/>
      <dgm:t>
        <a:bodyPr/>
        <a:lstStyle/>
        <a:p>
          <a:endParaRPr lang="en-US"/>
        </a:p>
      </dgm:t>
    </dgm:pt>
    <dgm:pt modelId="{2868AD8D-4E38-46CE-A972-709857BF40AC}" cxnId="{D1BA1DD0-A52A-47BF-962D-9810C87E1576}" type="sibTrans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cxnId="{AA17007A-110D-43AE-B6F2-DF2DF885F2E2}" type="parTrans">
      <dgm:prSet/>
      <dgm:spPr/>
      <dgm:t>
        <a:bodyPr/>
        <a:lstStyle/>
        <a:p>
          <a:endParaRPr lang="en-US"/>
        </a:p>
      </dgm:t>
    </dgm:pt>
    <dgm:pt modelId="{98BDB650-3386-4D3D-8E80-609010499291}" cxnId="{AA17007A-110D-43AE-B6F2-DF2DF885F2E2}" type="sibTrans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B1266-7CE2-4F9C-AE38-D97DFBC1B151}" cxnId="{DA8CD5E8-B2EE-41E4-8EC6-CFB41D688F68}" type="parTrans">
      <dgm:prSet/>
      <dgm:spPr/>
      <dgm:t>
        <a:bodyPr/>
        <a:lstStyle/>
        <a:p>
          <a:endParaRPr lang="en-US"/>
        </a:p>
      </dgm:t>
    </dgm:pt>
    <dgm:pt modelId="{5E9E6A6F-635A-4791-A107-01E95B62EA08}" cxnId="{DA8CD5E8-B2EE-41E4-8EC6-CFB41D688F68}" type="sibTrans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  <dgm:t>
        <a:bodyPr/>
        <a:lstStyle/>
        <a:p>
          <a:endParaRPr lang="en-US"/>
        </a:p>
      </dgm:t>
    </dgm:pt>
    <dgm:pt modelId="{2532504F-5FE1-4C97-B485-F05E8885EACC}" type="pres">
      <dgm:prSet presAssocID="{A59EC69B-8F3F-425B-819F-E8C557946AEE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  <dgm:t>
        <a:bodyPr/>
        <a:lstStyle/>
        <a:p>
          <a:endParaRPr lang="en-US"/>
        </a:p>
      </dgm:t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  <dgm:t>
        <a:bodyPr/>
        <a:lstStyle/>
        <a:p>
          <a:endParaRPr lang="en-US"/>
        </a:p>
      </dgm:t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528073" cy="4058195"/>
        <a:chOff x="0" y="0"/>
        <a:chExt cx="5528073" cy="4058195"/>
      </a:xfrm>
    </dsp:grpSpPr>
    <dsp:sp modelId="{FC0F1314-3294-4A8C-8DCE-EB53E236164C}">
      <dsp:nvSpPr>
        <dsp:cNvPr id="3" name="Rectangular Callout 2"/>
        <dsp:cNvSpPr/>
      </dsp:nvSpPr>
      <dsp:spPr bwMode="white">
        <a:xfrm>
          <a:off x="6639818" y="767810"/>
          <a:ext cx="1382018" cy="3290385"/>
        </a:xfrm>
        <a:prstGeom prst="wedgeRectCallout">
          <a:avLst>
            <a:gd name="adj1" fmla="val 0"/>
            <a:gd name="adj2" fmla="val 0"/>
          </a:avLst>
        </a:prstGeom>
      </dsp:spPr>
      <dsp:style>
        <a:lnRef idx="2">
          <a:schemeClr val="lt1"/>
        </a:lnRef>
        <a:fillRef idx="1">
          <a:schemeClr val="accent1">
            <a:tint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Body>
        <a:bodyPr lIns="206375" tIns="206375" rIns="206375" bIns="206375" anchor="t"/>
        <a:lstStyle>
          <a:lvl1pPr algn="r">
            <a:defRPr sz="6500"/>
          </a:lvl1pPr>
          <a:lvl2pPr marL="285750" indent="-285750" algn="r">
            <a:defRPr sz="5100"/>
          </a:lvl2pPr>
          <a:lvl3pPr marL="571500" indent="-285750" algn="r">
            <a:defRPr sz="5100"/>
          </a:lvl3pPr>
          <a:lvl4pPr marL="857250" indent="-285750" algn="r">
            <a:defRPr sz="5100"/>
          </a:lvl4pPr>
          <a:lvl5pPr marL="1143000" indent="-285750" algn="r">
            <a:defRPr sz="5100"/>
          </a:lvl5pPr>
          <a:lvl6pPr marL="1428750" indent="-285750" algn="r">
            <a:defRPr sz="5100"/>
          </a:lvl6pPr>
          <a:lvl7pPr marL="1714500" indent="-285750" algn="r">
            <a:defRPr sz="5100"/>
          </a:lvl7pPr>
          <a:lvl8pPr marL="2000250" indent="-285750" algn="r">
            <a:defRPr sz="5100"/>
          </a:lvl8pPr>
          <a:lvl9pPr marL="2286000" indent="-285750" algn="r">
            <a:defRPr sz="51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6639818" y="767810"/>
        <a:ext cx="1382018" cy="3290385"/>
      </dsp:txXfrm>
    </dsp:sp>
    <dsp:sp modelId="{2AAD338D-3122-4454-9A67-16BE024D44E3}">
      <dsp:nvSpPr>
        <dsp:cNvPr id="4" name="Rectangles 3"/>
        <dsp:cNvSpPr/>
      </dsp:nvSpPr>
      <dsp:spPr bwMode="white">
        <a:xfrm>
          <a:off x="6639818" y="0"/>
          <a:ext cx="1382018" cy="767810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63500" rIns="63500" bIns="635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9818" y="0"/>
        <a:ext cx="1382018" cy="767810"/>
      </dsp:txXfrm>
    </dsp:sp>
    <dsp:sp modelId="{2532504F-5FE1-4C97-B485-F05E8885EACC}">
      <dsp:nvSpPr>
        <dsp:cNvPr id="5" name="Rectangular Callout 4"/>
        <dsp:cNvSpPr/>
      </dsp:nvSpPr>
      <dsp:spPr bwMode="white">
        <a:xfrm>
          <a:off x="5257800" y="767810"/>
          <a:ext cx="1382018" cy="3071242"/>
        </a:xfrm>
        <a:prstGeom prst="wedgeRectCallout">
          <a:avLst>
            <a:gd name="adj1" fmla="val 62500"/>
            <a:gd name="adj2" fmla="val 20830"/>
          </a:avLst>
        </a:prstGeom>
      </dsp:spPr>
      <dsp:style>
        <a:lnRef idx="2">
          <a:schemeClr val="lt1"/>
        </a:lnRef>
        <a:fillRef idx="1">
          <a:schemeClr val="accent1">
            <a:tint val="50000"/>
            <a:hueOff val="-4020000"/>
            <a:satOff val="9150"/>
            <a:lumOff val="3399"/>
            <a:alpha val="100000"/>
          </a:schemeClr>
        </a:fillRef>
        <a:effectRef idx="0">
          <a:scrgbClr r="0" g="0" b="0"/>
        </a:effectRef>
        <a:fontRef idx="minor"/>
      </dsp:style>
      <dsp:txBody>
        <a:bodyPr lIns="206375" tIns="206375" rIns="206375" bIns="206375" anchor="t"/>
        <a:lstStyle>
          <a:lvl1pPr algn="r">
            <a:defRPr sz="6500"/>
          </a:lvl1pPr>
          <a:lvl2pPr marL="285750" indent="-285750" algn="r">
            <a:defRPr sz="5100"/>
          </a:lvl2pPr>
          <a:lvl3pPr marL="571500" indent="-285750" algn="r">
            <a:defRPr sz="5100"/>
          </a:lvl3pPr>
          <a:lvl4pPr marL="857250" indent="-285750" algn="r">
            <a:defRPr sz="5100"/>
          </a:lvl4pPr>
          <a:lvl5pPr marL="1143000" indent="-285750" algn="r">
            <a:defRPr sz="5100"/>
          </a:lvl5pPr>
          <a:lvl6pPr marL="1428750" indent="-285750" algn="r">
            <a:defRPr sz="5100"/>
          </a:lvl6pPr>
          <a:lvl7pPr marL="1714500" indent="-285750" algn="r">
            <a:defRPr sz="5100"/>
          </a:lvl7pPr>
          <a:lvl8pPr marL="2000250" indent="-285750" algn="r">
            <a:defRPr sz="5100"/>
          </a:lvl8pPr>
          <a:lvl9pPr marL="2286000" indent="-285750" algn="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767810"/>
        <a:ext cx="1382018" cy="3071242"/>
      </dsp:txXfrm>
    </dsp:sp>
    <dsp:sp modelId="{4C66D42D-7E6D-4563-AFDC-369C30B73F70}">
      <dsp:nvSpPr>
        <dsp:cNvPr id="6" name="Rectangles 5"/>
        <dsp:cNvSpPr/>
      </dsp:nvSpPr>
      <dsp:spPr bwMode="white">
        <a:xfrm>
          <a:off x="5257800" y="111600"/>
          <a:ext cx="1382018" cy="658239"/>
        </a:xfrm>
        <a:prstGeom prst="rect">
          <a:avLst/>
        </a:prstGeom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63500" rIns="63500" bIns="635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111600"/>
        <a:ext cx="1382018" cy="658239"/>
      </dsp:txXfrm>
    </dsp:sp>
    <dsp:sp modelId="{06F8D57B-EDF4-4CF4-8700-DC2CA3E3028E}">
      <dsp:nvSpPr>
        <dsp:cNvPr id="7" name="Rectangular Callout 6"/>
        <dsp:cNvSpPr/>
      </dsp:nvSpPr>
      <dsp:spPr bwMode="white">
        <a:xfrm>
          <a:off x="3875782" y="767810"/>
          <a:ext cx="1382018" cy="2851694"/>
        </a:xfrm>
        <a:prstGeom prst="wedgeRectCallout">
          <a:avLst>
            <a:gd name="adj1" fmla="val 62500"/>
            <a:gd name="adj2" fmla="val 20830"/>
          </a:avLst>
        </a:prstGeom>
      </dsp:spPr>
      <dsp:style>
        <a:lnRef idx="2">
          <a:schemeClr val="lt1"/>
        </a:lnRef>
        <a:fillRef idx="1">
          <a:schemeClr val="accent1">
            <a:tint val="50000"/>
            <a:hueOff val="-8040000"/>
            <a:satOff val="18301"/>
            <a:lumOff val="6797"/>
            <a:alpha val="100000"/>
          </a:schemeClr>
        </a:fillRef>
        <a:effectRef idx="0">
          <a:scrgbClr r="0" g="0" b="0"/>
        </a:effectRef>
        <a:fontRef idx="minor"/>
      </dsp:style>
      <dsp:txXfrm>
        <a:off x="3875782" y="767810"/>
        <a:ext cx="1382018" cy="2851694"/>
      </dsp:txXfrm>
    </dsp:sp>
    <dsp:sp modelId="{00BB3360-A9BB-4051-A4B1-1216F82F642C}">
      <dsp:nvSpPr>
        <dsp:cNvPr id="9" name="Rectangles 8"/>
        <dsp:cNvSpPr/>
      </dsp:nvSpPr>
      <dsp:spPr bwMode="white">
        <a:xfrm>
          <a:off x="3875782" y="219548"/>
          <a:ext cx="1382018" cy="548262"/>
        </a:xfrm>
        <a:prstGeom prst="rect">
          <a:avLst/>
        </a:prstGeom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63500" rIns="63500" bIns="635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5782" y="219548"/>
        <a:ext cx="1382018" cy="548262"/>
      </dsp:txXfrm>
    </dsp:sp>
    <dsp:sp modelId="{A134CDD1-D85F-44EF-8BEE-9F99A855C1E6}">
      <dsp:nvSpPr>
        <dsp:cNvPr id="10" name="Rectangular Callout 9"/>
        <dsp:cNvSpPr/>
      </dsp:nvSpPr>
      <dsp:spPr bwMode="white"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</dsp:spPr>
      <dsp:style>
        <a:lnRef idx="2">
          <a:schemeClr val="lt1"/>
        </a:lnRef>
        <a:fillRef idx="1">
          <a:schemeClr val="accent1">
            <a:tint val="50000"/>
            <a:hueOff val="-12060000"/>
            <a:satOff val="27451"/>
            <a:lumOff val="10196"/>
            <a:alpha val="100000"/>
          </a:schemeClr>
        </a:fillRef>
        <a:effectRef idx="0">
          <a:scrgbClr r="0" g="0" b="0"/>
        </a:effectRef>
        <a:fontRef idx="minor"/>
      </dsp:style>
      <dsp:txBody>
        <a:bodyPr lIns="206375" tIns="206375" rIns="206375" bIns="206375" anchor="t"/>
        <a:lstStyle>
          <a:lvl1pPr algn="r">
            <a:defRPr sz="6500"/>
          </a:lvl1pPr>
          <a:lvl2pPr marL="285750" indent="-285750" algn="r">
            <a:defRPr sz="5100"/>
          </a:lvl2pPr>
          <a:lvl3pPr marL="571500" indent="-285750" algn="r">
            <a:defRPr sz="5100"/>
          </a:lvl3pPr>
          <a:lvl4pPr marL="857250" indent="-285750" algn="r">
            <a:defRPr sz="5100"/>
          </a:lvl4pPr>
          <a:lvl5pPr marL="1143000" indent="-285750" algn="r">
            <a:defRPr sz="5100"/>
          </a:lvl5pPr>
          <a:lvl6pPr marL="1428750" indent="-285750" algn="r">
            <a:defRPr sz="5100"/>
          </a:lvl6pPr>
          <a:lvl7pPr marL="1714500" indent="-285750" algn="r">
            <a:defRPr sz="5100"/>
          </a:lvl7pPr>
          <a:lvl8pPr marL="2000250" indent="-285750" algn="r">
            <a:defRPr sz="5100"/>
          </a:lvl8pPr>
          <a:lvl9pPr marL="2286000" indent="-285750" algn="r">
            <a:defRPr sz="5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3763" y="767810"/>
        <a:ext cx="1382018" cy="2632145"/>
      </dsp:txXfrm>
    </dsp:sp>
    <dsp:sp modelId="{65257024-FAC0-4522-B139-1CC85B547BE8}">
      <dsp:nvSpPr>
        <dsp:cNvPr id="11" name="Rectangles 10"/>
        <dsp:cNvSpPr/>
      </dsp:nvSpPr>
      <dsp:spPr bwMode="white">
        <a:xfrm>
          <a:off x="2493763" y="329120"/>
          <a:ext cx="1382018" cy="438691"/>
        </a:xfrm>
        <a:prstGeom prst="rect">
          <a:avLst/>
        </a:prstGeom>
      </dsp:spPr>
      <dsp:style>
        <a:lnRef idx="2">
          <a:schemeClr val="lt1"/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Body>
        <a:bodyPr lIns="63500" tIns="63500" rIns="63500" bIns="635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3763" y="329120"/>
        <a:ext cx="1382018" cy="438691"/>
      </dsp:txXfrm>
    </dsp:sp>
    <dsp:sp modelId="{6BCCFBA6-7A43-4631-AD7F-AFB10E1E6CD7}">
      <dsp:nvSpPr>
        <dsp:cNvPr id="8" name="Rectangles 7"/>
        <dsp:cNvSpPr/>
      </dsp:nvSpPr>
      <dsp:spPr bwMode="white">
        <a:xfrm>
          <a:off x="4051022" y="767810"/>
          <a:ext cx="1206778" cy="2851694"/>
        </a:xfrm>
        <a:prstGeom prst="rect">
          <a:avLst/>
        </a:prstGeom>
        <a:noFill/>
        <a:ln>
          <a:noFill/>
        </a:ln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6375" tIns="206375" rIns="206375" bIns="206375" anchor="t"/>
        <a:lstStyle>
          <a:lvl1pPr algn="r">
            <a:defRPr sz="6500"/>
          </a:lvl1pPr>
          <a:lvl2pPr marL="285750" indent="-285750" algn="r">
            <a:defRPr sz="5100"/>
          </a:lvl2pPr>
          <a:lvl3pPr marL="571500" indent="-285750" algn="r">
            <a:defRPr sz="5100"/>
          </a:lvl3pPr>
          <a:lvl4pPr marL="857250" indent="-285750" algn="r">
            <a:defRPr sz="5100"/>
          </a:lvl4pPr>
          <a:lvl5pPr marL="1143000" indent="-285750" algn="r">
            <a:defRPr sz="5100"/>
          </a:lvl5pPr>
          <a:lvl6pPr marL="1428750" indent="-285750" algn="r">
            <a:defRPr sz="5100"/>
          </a:lvl6pPr>
          <a:lvl7pPr marL="1714500" indent="-285750" algn="r">
            <a:defRPr sz="5100"/>
          </a:lvl7pPr>
          <a:lvl8pPr marL="2000250" indent="-285750" algn="r">
            <a:defRPr sz="5100"/>
          </a:lvl8pPr>
          <a:lvl9pPr marL="2286000" indent="-285750" algn="r">
            <a:defRPr sz="51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4051022" y="767810"/>
        <a:ext cx="1206778" cy="2851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 des des des" ptType="node node node node"/>
        <dgm:presOf axis="des des des des" ptType="node node node 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 Vali Y </a:t>
            </a:r>
            <a:endParaRPr lang="en-GB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Computer Science Engineering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Dr. ANAND RAJ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 Sharmasth Vali Y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Md Ziaur Rahman /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Sampath A K / Dr. Abdul Khadar A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17365D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/>
                <a:gridCol w="3950282"/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PRINCE GUPTA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</a:t>
                      </a:r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CS0096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</a:t>
                      </a:r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CS2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alt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838200" y="1045210"/>
            <a:ext cx="10889615" cy="39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Telaverge provides Telecom services like 2G, 3G, 4G and 5G.</a:t>
            </a:r>
            <a:endParaRPr kumimoji="0" lang="en-I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inhouse softwares facilitating test automation and infrastructure deployment processes. </a:t>
            </a:r>
            <a:endParaRPr kumimoji="0" lang="en-I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Telaverge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 supports the optimization of telco operations,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new challenges posed by cloudification,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deployments, and open RAN technologies.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Become future ready, from legacy to 4G, 5G 6G and beyond!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focuses 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product integration with Regal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involves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test automations, testing and developing diameter protocol standards.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Diameter protocol involves several interfaces which facilitates AAA(Authorization, authentication and accounting).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59588" y="2170584"/>
            <a:ext cx="10272823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Jakati Vikram (Director of Engineering)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Jeslin Abi(Team lead),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Venkataraman Swamynathan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(Lead Engineer), Poornima A Totadi (SE R&amp;D).</a:t>
            </a:r>
            <a:endParaRPr kumimoji="0" lang="en-I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Transitioning from Bootcamp to Work Environment – Adjusting to professional workflows and corporate expectations.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documentation like RFC 6733 and other documentation related to the protocols and interfaces which are time consuming.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D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Concepts – Bridging the gap between theoretical knowledge and real-world application.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code for automation for testing environment using inhouse tools.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structured reports that aid in decision-making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6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2340</Words>
  <Application>WPS Presentation</Application>
  <PresentationFormat>Widescreen</PresentationFormat>
  <Paragraphs>102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Calibri Light</vt:lpstr>
      <vt:lpstr>Arial</vt:lpstr>
      <vt:lpstr>Cambria</vt:lpstr>
      <vt:lpstr>Verdana</vt:lpstr>
      <vt:lpstr>Times New Roman</vt:lpstr>
      <vt:lpstr>Tahoma</vt:lpstr>
      <vt:lpstr>Microsoft YaHei</vt:lpstr>
      <vt:lpstr>Arial Unicode MS</vt:lpstr>
      <vt:lpstr>Office Theme</vt:lpstr>
      <vt:lpstr>PowerPoint 演示文稿</vt:lpstr>
      <vt:lpstr>Content</vt:lpstr>
      <vt:lpstr>About Company</vt:lpstr>
      <vt:lpstr>Working domain</vt:lpstr>
      <vt:lpstr>About your team and reporting Manager</vt:lpstr>
      <vt:lpstr>Challenges Faced in Internship</vt:lpstr>
      <vt:lpstr>Objectives of the work</vt:lpstr>
      <vt:lpstr>Internship Road Map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shruthi b</cp:lastModifiedBy>
  <cp:revision>911</cp:revision>
  <cp:lastPrinted>2018-07-24T06:37:00Z</cp:lastPrinted>
  <dcterms:created xsi:type="dcterms:W3CDTF">2018-06-07T04:06:00Z</dcterms:created>
  <dcterms:modified xsi:type="dcterms:W3CDTF">2025-02-08T05:17:21Z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29834FFFBD3E4740B2A29BAE34F5BA7D_12</vt:lpwstr>
  </property>
  <property fmtid="{D5CDD505-2E9C-101B-9397-08002B2CF9AE}" pid="3" name="KSOProductBuildVer">
    <vt:lpwstr>1033-12.2.0.19805</vt:lpwstr>
  </property>
</Properties>
</file>