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 Vali Y 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Dr. ANAND RAJ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Sharmasth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PRINCE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https://github.com/princeo741/Software-Engineer-Intern-at-Telaverge.git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5210"/>
            <a:ext cx="10889615" cy="39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provides Telecom services like 2G, 3G, 4G and 5G.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inhouse softwares facilitating test automation and infrastructure deployment processes.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supports the optimization of telco operations,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new challenges posed by cloudification,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deployments, and open RAN technologies.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 future ready, from legacy to 4G, 5G 6G and beyond!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focuses 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product integration with Regal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involves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automations, testing and developing diameter protocol standards.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protocol involves several interfaces which facilitates AAA(Authorization, authentication and accounting).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9588" y="2170584"/>
            <a:ext cx="10272823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Jakati Vikram (Director of Engineering)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Jeslin Abi(Team lead),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Venkataraman Swamynathan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(Lead Engineer), Poornima A Totadi (SE R&amp;D).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from Bootcamp to Work Environment – Adjusting to professional workflows and corporate expectations.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documentation like RFC 6733 and other documentation related to the protocols and interfaces which are time consuming.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 – Bridging the gap between theoretical knowledge and real-world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code for automation for testing environment using inhouse tools.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structured reports that aid in decision-making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7721</TotalTime>
  <Words>467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Working domain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Telaverge Communication</cp:lastModifiedBy>
  <cp:revision>913</cp:revision>
  <cp:lastPrinted>2018-07-24T06:37:20Z</cp:lastPrinted>
  <dcterms:created xsi:type="dcterms:W3CDTF">2018-06-07T04:06:17Z</dcterms:created>
  <dcterms:modified xsi:type="dcterms:W3CDTF">2025-05-15T07:54:22Z</dcterms:modified>
</cp:coreProperties>
</file>