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9"/>
  </p:notesMasterIdLst>
  <p:sldIdLst>
    <p:sldId id="483" r:id="rId2"/>
    <p:sldId id="484" r:id="rId3"/>
    <p:sldId id="470" r:id="rId4"/>
    <p:sldId id="478" r:id="rId5"/>
    <p:sldId id="481" r:id="rId6"/>
    <p:sldId id="491" r:id="rId7"/>
    <p:sldId id="480" r:id="rId8"/>
    <p:sldId id="482" r:id="rId9"/>
    <p:sldId id="486" r:id="rId10"/>
    <p:sldId id="492" r:id="rId11"/>
    <p:sldId id="487" r:id="rId12"/>
    <p:sldId id="490" r:id="rId13"/>
    <p:sldId id="488" r:id="rId14"/>
    <p:sldId id="476" r:id="rId15"/>
    <p:sldId id="485" r:id="rId16"/>
    <p:sldId id="473" r:id="rId17"/>
    <p:sldId id="468" r:id="rId18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 Team and Tools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Working with The Interface and contributing to the Team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 Automation Code for Diameter Stack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CAA01730-7EA4-4FAF-9E47-755247516148}">
      <dgm:prSet/>
      <dgm:spPr/>
      <dgm:t>
        <a:bodyPr/>
        <a:lstStyle/>
        <a:p>
          <a:r>
            <a:rPr lang="en-US" dirty="0"/>
            <a:t>Learn </a:t>
          </a:r>
          <a:r>
            <a:rPr lang="en-US" dirty="0" err="1"/>
            <a:t>Cpp</a:t>
          </a:r>
          <a:r>
            <a:rPr lang="en-US" dirty="0"/>
            <a:t> to Develop Feature for Diameter Stack</a:t>
          </a:r>
          <a:endParaRPr lang="en-IN" dirty="0"/>
        </a:p>
      </dgm:t>
    </dgm:pt>
    <dgm:pt modelId="{C9C1FF6B-3522-4A14-8DAD-A89DDC311F3B}" type="parTrans" cxnId="{B12C6EDA-53AB-410A-A3DB-A1460F29FEE4}">
      <dgm:prSet/>
      <dgm:spPr/>
      <dgm:t>
        <a:bodyPr/>
        <a:lstStyle/>
        <a:p>
          <a:endParaRPr lang="en-IN"/>
        </a:p>
      </dgm:t>
    </dgm:pt>
    <dgm:pt modelId="{08237ACA-24B8-4472-939C-0D00CD153927}" type="sibTrans" cxnId="{B12C6EDA-53AB-410A-A3DB-A1460F29FEE4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78DA4724-C75D-4613-995F-AF590144E522}" type="presOf" srcId="{CAA01730-7EA4-4FAF-9E47-755247516148}" destId="{98225A61-A0EC-450A-BED8-EF2E47E8FD18}" srcOrd="1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F7512FBD-4385-4FD5-99DB-DD8CB09C7AC0}" type="presOf" srcId="{CAA01730-7EA4-4FAF-9E47-755247516148}" destId="{FC0F1314-3294-4A8C-8DCE-EB53E236164C}" srcOrd="0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B12C6EDA-53AB-410A-A3DB-A1460F29FEE4}" srcId="{5E92505A-51E0-4F78-B3C5-704ACF8710DE}" destId="{CAA01730-7EA4-4FAF-9E47-755247516148}" srcOrd="0" destOrd="0" parTransId="{C9C1FF6B-3522-4A14-8DAD-A89DDC311F3B}" sibTransId="{08237ACA-24B8-4472-939C-0D00CD153927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 </a:t>
          </a:r>
          <a:r>
            <a:rPr lang="en-US" sz="1700" kern="1200" dirty="0" err="1"/>
            <a:t>Cpp</a:t>
          </a:r>
          <a:r>
            <a:rPr lang="en-US" sz="1700" kern="1200" dirty="0"/>
            <a:t> to Develop Feature for Diameter Stack</a:t>
          </a:r>
          <a:endParaRPr lang="en-IN" sz="1700" kern="1200" dirty="0"/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Automation Code for Diameter Stack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with The Interface and contributing to the Team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 Team and Tools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 Vali Y </a:t>
            </a: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Computer Science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Dr. ANAND RAJ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Sharmasth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17365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Review-2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34235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PRINCE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</a:t>
                      </a:r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CS0096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</a:t>
                      </a:r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DFB5-E416-803C-A805-170F1BF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78CF-8C6F-40C1-462F-10DC4AC7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3A577-C409-44EC-45AE-39F00C83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C0042-4F27-AB04-9987-E0A4D91B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13024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 Developing Market Place modules for Function and Load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CTF and OCS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legacy way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working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apps and modules to local market place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apps and modules again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Upload the Working module to Telaverge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Marketpalce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to Automate Testing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DiamonPro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Stack,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and upload Working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Marketplace.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496263-53EB-FBC0-4BB9-9F383023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598" y="1184275"/>
            <a:ext cx="5948804" cy="40576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2270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https://github.com/princeo741/Software-Engineer-Intern-at-Telaverge.git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3</a:t>
            </a:fld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045210"/>
            <a:ext cx="10889615" cy="39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Telaverge provides Telecom services like 2G, 3G, 4G and 5G.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inhouse softwares facilitating test automation and infrastructure deployment processes.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Telaverge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supports the optimization of telco operations,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new challenges posed by cloudification,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deployments, and open RAN technologies.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Become future ready, from legacy to 4G, 5G 6G and beyond!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focuses 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product integration with Regal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involves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test automations, testing and developing diameter protocol standards.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protocol involves several interfaces which facilitates AAA(Authorization, authentication and accounting).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5</a:t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59588" y="2170584"/>
            <a:ext cx="10272823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Jakati Vikram (Director of Engineering)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Jeslin Abi(Team lead),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Venkataraman Swamynathan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(Lead Engineer), Poornima A Totadi (SE R&amp;D).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8E94-FEC4-628C-8973-B881568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of Team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3E5472-109E-167E-A05C-50004168B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419"/>
            <a:ext cx="10515600" cy="25820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AAC6B-C016-0D13-B8F8-28ABF3D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1067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Regal as a product as lot of changes frequently which makes updating the Regal to the newer version a time-consuming process.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new release, lot of documentation must be read to develop new feature.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Team I am the only one who is working with Regal so If I encounter an Error, I should communicate with other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7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code for automation for testing environment using inhouse tools.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for Sales purposes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structured reports that aid in decision-making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8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5C22F-5CBC-E0A6-9DCC-64A0388F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7760</TotalTime>
  <Words>586</Words>
  <Application>Microsoft Office PowerPoint</Application>
  <PresentationFormat>Widescreen</PresentationFormat>
  <Paragraphs>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</vt:lpstr>
      <vt:lpstr>Working domain</vt:lpstr>
      <vt:lpstr>About your team and reporting Manager</vt:lpstr>
      <vt:lpstr>Tree Structure of Team</vt:lpstr>
      <vt:lpstr>Challenges Faced in Internship</vt:lpstr>
      <vt:lpstr>Objectives of the work</vt:lpstr>
      <vt:lpstr>PowerPoint Presentation</vt:lpstr>
      <vt:lpstr>PowerPoint Presentation</vt:lpstr>
      <vt:lpstr>Proposed System / Work</vt:lpstr>
      <vt:lpstr>Problem Statement</vt:lpstr>
      <vt:lpstr>System Requirements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Telaverge Communication</cp:lastModifiedBy>
  <cp:revision>916</cp:revision>
  <cp:lastPrinted>2018-07-24T06:37:20Z</cp:lastPrinted>
  <dcterms:created xsi:type="dcterms:W3CDTF">2018-06-07T04:06:17Z</dcterms:created>
  <dcterms:modified xsi:type="dcterms:W3CDTF">2025-05-15T07:54:20Z</dcterms:modified>
</cp:coreProperties>
</file>