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9"/>
  </p:notesMasterIdLst>
  <p:sldIdLst>
    <p:sldId id="483" r:id="rId2"/>
    <p:sldId id="484" r:id="rId3"/>
    <p:sldId id="470" r:id="rId4"/>
    <p:sldId id="478" r:id="rId5"/>
    <p:sldId id="481" r:id="rId6"/>
    <p:sldId id="491" r:id="rId7"/>
    <p:sldId id="480" r:id="rId8"/>
    <p:sldId id="482" r:id="rId9"/>
    <p:sldId id="486" r:id="rId10"/>
    <p:sldId id="492" r:id="rId11"/>
    <p:sldId id="493" r:id="rId12"/>
    <p:sldId id="487" r:id="rId13"/>
    <p:sldId id="490" r:id="rId14"/>
    <p:sldId id="488" r:id="rId15"/>
    <p:sldId id="476" r:id="rId16"/>
    <p:sldId id="473" r:id="rId17"/>
    <p:sldId id="468" r:id="rId18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94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 Team and Tools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Working with The Interface and contributing to the Team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Develop Automation Code for Diameter Stack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CAA01730-7EA4-4FAF-9E47-755247516148}">
      <dgm:prSet/>
      <dgm:spPr/>
      <dgm:t>
        <a:bodyPr/>
        <a:lstStyle/>
        <a:p>
          <a:r>
            <a:rPr lang="en-US" dirty="0"/>
            <a:t>Start working on Client Projects</a:t>
          </a:r>
          <a:endParaRPr lang="en-IN" dirty="0"/>
        </a:p>
      </dgm:t>
    </dgm:pt>
    <dgm:pt modelId="{C9C1FF6B-3522-4A14-8DAD-A89DDC311F3B}" type="parTrans" cxnId="{B12C6EDA-53AB-410A-A3DB-A1460F29FEE4}">
      <dgm:prSet/>
      <dgm:spPr/>
      <dgm:t>
        <a:bodyPr/>
        <a:lstStyle/>
        <a:p>
          <a:endParaRPr lang="en-IN"/>
        </a:p>
      </dgm:t>
    </dgm:pt>
    <dgm:pt modelId="{08237ACA-24B8-4472-939C-0D00CD153927}" type="sibTrans" cxnId="{B12C6EDA-53AB-410A-A3DB-A1460F29FEE4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78DA4724-C75D-4613-995F-AF590144E522}" type="presOf" srcId="{CAA01730-7EA4-4FAF-9E47-755247516148}" destId="{98225A61-A0EC-450A-BED8-EF2E47E8FD18}" srcOrd="1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F7512FBD-4385-4FD5-99DB-DD8CB09C7AC0}" type="presOf" srcId="{CAA01730-7EA4-4FAF-9E47-755247516148}" destId="{FC0F1314-3294-4A8C-8DCE-EB53E236164C}" srcOrd="0" destOrd="0" presId="urn:microsoft.com/office/officeart/2011/layout/InterconnectedBlockProcess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B12C6EDA-53AB-410A-A3DB-A1460F29FEE4}" srcId="{5E92505A-51E0-4F78-B3C5-704ACF8710DE}" destId="{CAA01730-7EA4-4FAF-9E47-755247516148}" srcOrd="0" destOrd="0" parTransId="{C9C1FF6B-3522-4A14-8DAD-A89DDC311F3B}" sibTransId="{08237ACA-24B8-4472-939C-0D00CD153927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 working on Client Projects</a:t>
          </a:r>
          <a:endParaRPr lang="en-IN" sz="1700" kern="1200" dirty="0"/>
        </a:p>
      </dsp:txBody>
      <dsp:txXfrm>
        <a:off x="6815058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Automation Code for Diameter Stack</a:t>
          </a: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Working with The Interface and contributing to the Team</a:t>
          </a: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 Team and Tools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1914917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Sharmasth Vali Y </a:t>
            </a:r>
            <a:endParaRPr lang="en-GB" sz="17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</a:t>
            </a:r>
            <a:endParaRPr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Computer Science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Dr. ANAND RAJ 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 Sharmasth Vali Y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17365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Review-3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TITLE OF THE PROJECT / WORK ASSIGNED / DOMAIN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34235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PRINCE GUPTA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</a:t>
                      </a:r>
                      <a:r>
                        <a:rPr lang="en-IN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CS0096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</a:t>
                      </a:r>
                      <a:r>
                        <a:rPr lang="en-IN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alt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59FB51-52BF-6EDA-04DB-B4C9742AF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59069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3A577-C409-44EC-45AE-39F00C83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413024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A5E3C-D777-2237-5BD5-099F887F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78FEE-7C88-4705-DC06-7236D2A39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0" y="339983"/>
            <a:ext cx="4735942" cy="4794556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2C7B97-12F7-2617-DB61-4108CBD192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029970"/>
              </p:ext>
            </p:extLst>
          </p:nvPr>
        </p:nvGraphicFramePr>
        <p:xfrm>
          <a:off x="5556834" y="426228"/>
          <a:ext cx="2046776" cy="105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005662" imgH="518370" progId="Package">
                  <p:embed/>
                </p:oleObj>
              </mc:Choice>
              <mc:Fallback>
                <p:oleObj name="Packager Shell Object" showAsIcon="1" r:id="rId3" imgW="1005662" imgH="51837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6834" y="426228"/>
                        <a:ext cx="2046776" cy="105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761897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Developing and integration of Multi-Interface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DiamonPro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Regal.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Working on Client Project – Multi-Interface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DaimonPro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between the nodes HSS,MME, CSCF, AP with interface S6a,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Code to Automate Testing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DiamonPro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Binary Stack,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Binary and upload Working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Marketplace.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Intergartions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Validation Logic for Testcase of Multi-Interface.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496263-53EB-FBC0-4BB9-9F383023E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51" y="1277672"/>
            <a:ext cx="5472649" cy="373286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965741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AA643-2F86-89B1-5E02-5DB7DA5484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3</a:t>
            </a:fld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838200" y="1045210"/>
            <a:ext cx="10889615" cy="399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Telaverge provides Telecom services like 2G, 3G, 4G and 5G.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have inhouse softwares facilitating test automation and infrastructure deployment processes.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Telaverge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supports the optimization of telco operations,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new challenges posed by cloudification,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deployments, and open RAN technologies.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Become future ready, from legacy to 4G, 5G 6G and beyond!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focuses 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Diameter product integration with Regal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involves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test automations, testing and developing diameter protocol standards.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Diameter protocol involves several interfaces which facilitates AAA(Authorization, authentication and accounting).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Working on Multi-Interface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4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5</a:t>
            </a:fld>
            <a:endParaRPr lang="en-US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59588" y="2170584"/>
            <a:ext cx="10272823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Jakati Vikram (Director of Engineering)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Jeslin Abi(Team lead),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Venkataraman Swamynathan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(Lead Engineer), Poornima A Totadi (SE R&amp;D).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8E94-FEC4-628C-8973-B881568A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 of Team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3E5472-109E-167E-A05C-50004168B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1419"/>
            <a:ext cx="10515600" cy="25820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AAC6B-C016-0D13-B8F8-28ABF3D9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1067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Regal as a product as lot of changes frequently which makes updating the Regal to the newer version a time-consuming process.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new release, lot of documentation must be read to develop new feature.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Team I am the only one who is working with Regal so If I encounter an Error, I should communicate with other Teams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issue : Facing challenges with SCTP 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7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 code for automation for testing environment using inhouse tools.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MarketPlace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for Sales purposes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structured reports that aid in decision-making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8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45C22F-5CBC-E0A6-9DCC-64A0388F3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E6C47-60C5-4679-E463-0C5D24052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7816</TotalTime>
  <Words>580</Words>
  <Application>Microsoft Office PowerPoint</Application>
  <PresentationFormat>Widescreen</PresentationFormat>
  <Paragraphs>93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Packager Shell Object</vt:lpstr>
      <vt:lpstr>PowerPoint Presentation</vt:lpstr>
      <vt:lpstr>Content</vt:lpstr>
      <vt:lpstr>About Company</vt:lpstr>
      <vt:lpstr>Working domain</vt:lpstr>
      <vt:lpstr>About your team and reporting Manager</vt:lpstr>
      <vt:lpstr>Tree Structure of Team</vt:lpstr>
      <vt:lpstr>Challenges Faced in Internship</vt:lpstr>
      <vt:lpstr>Objectives of the work</vt:lpstr>
      <vt:lpstr>PowerPoint Presentation</vt:lpstr>
      <vt:lpstr>PowerPoint Presentation</vt:lpstr>
      <vt:lpstr>PowerPoint Presentation</vt:lpstr>
      <vt:lpstr>Proposed System / Work</vt:lpstr>
      <vt:lpstr>Problem Statement</vt:lpstr>
      <vt:lpstr>System Requirements</vt:lpstr>
      <vt:lpstr>Internship Road 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Telaverge Communication</cp:lastModifiedBy>
  <cp:revision>922</cp:revision>
  <cp:lastPrinted>2018-07-24T06:37:20Z</cp:lastPrinted>
  <dcterms:created xsi:type="dcterms:W3CDTF">2018-06-07T04:06:17Z</dcterms:created>
  <dcterms:modified xsi:type="dcterms:W3CDTF">2025-05-15T07:54:39Z</dcterms:modified>
</cp:coreProperties>
</file>