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74" r:id="rId3"/>
    <p:sldId id="425" r:id="rId4"/>
    <p:sldId id="557" r:id="rId5"/>
    <p:sldId id="556" r:id="rId6"/>
    <p:sldId id="563" r:id="rId7"/>
    <p:sldId id="570" r:id="rId8"/>
    <p:sldId id="562" r:id="rId9"/>
    <p:sldId id="426" r:id="rId10"/>
    <p:sldId id="428" r:id="rId11"/>
    <p:sldId id="429" r:id="rId12"/>
    <p:sldId id="431" r:id="rId13"/>
    <p:sldId id="571" r:id="rId14"/>
    <p:sldId id="441" r:id="rId15"/>
    <p:sldId id="546" r:id="rId16"/>
    <p:sldId id="569" r:id="rId17"/>
    <p:sldId id="42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6" autoAdjust="0"/>
    <p:restoredTop sz="94484" autoAdjust="0"/>
  </p:normalViewPr>
  <p:slideViewPr>
    <p:cSldViewPr>
      <p:cViewPr>
        <p:scale>
          <a:sx n="77" d="100"/>
          <a:sy n="77" d="100"/>
        </p:scale>
        <p:origin x="-24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2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sheff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net_of_the_Apes_(2001_film)" TargetMode="External"/><Relationship Id="rId2" Type="http://schemas.openxmlformats.org/officeDocument/2006/relationships/hyperlink" Target="http://en.wikipedia.org/wiki/X-Men_(film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vatar_(2009_film)" TargetMode="External"/><Relationship Id="rId5" Type="http://schemas.openxmlformats.org/officeDocument/2006/relationships/hyperlink" Target="http://en.wikipedia.org/wiki/Sin_City_(film)" TargetMode="External"/><Relationship Id="rId4" Type="http://schemas.openxmlformats.org/officeDocument/2006/relationships/hyperlink" Target="http://en.wikipedia.org/wiki/The_Matrix_Reload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AutoCAD in use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Brief history, Application, Variants and Versions, 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err="1" smtClean="0"/>
              <a:t>Marto</a:t>
            </a:r>
            <a:r>
              <a:rPr lang="en-US" dirty="0" smtClean="0"/>
              <a:t> </a:t>
            </a:r>
            <a:r>
              <a:rPr lang="en-US" dirty="0" err="1" smtClean="0"/>
              <a:t>Vesheff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/>
              <a:t>http</a:t>
            </a:r>
            <a:r>
              <a:rPr lang="en-US" dirty="0" smtClean="0"/>
              <a:t>://vesheff.com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0" y="3200400"/>
            <a:ext cx="5791200" cy="3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BIM stands for Building Information Modeling</a:t>
            </a:r>
          </a:p>
          <a:p>
            <a:pPr marL="377887" lvl="1" indent="0">
              <a:buNone/>
            </a:pPr>
            <a:r>
              <a:rPr lang="en-US" dirty="0" smtClean="0"/>
              <a:t>BIM </a:t>
            </a:r>
            <a:r>
              <a:rPr lang="en-US" dirty="0"/>
              <a:t>is an intelligent model-based process that provides insight to help you plan, design, construct, and manage buildings and infrastructure</a:t>
            </a:r>
            <a:r>
              <a:rPr lang="en-US" dirty="0" smtClean="0"/>
              <a:t>.</a:t>
            </a:r>
          </a:p>
          <a:p>
            <a:pPr marL="377887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there is BIM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3581400"/>
            <a:ext cx="7467600" cy="27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three dimensions in which we usually represent any engineering project.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Width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Height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Depth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sz="3400" dirty="0" smtClean="0"/>
              <a:t>BIM extends them to 5. Yes 5!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sz="3400" dirty="0" smtClean="0"/>
              <a:t>4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dimension is time</a:t>
            </a:r>
            <a:endParaRPr lang="en-US" sz="3400" dirty="0"/>
          </a:p>
          <a:p>
            <a:pPr marL="377887" lvl="1" indent="0">
              <a:lnSpc>
                <a:spcPct val="100000"/>
              </a:lnSpc>
              <a:buNone/>
            </a:pPr>
            <a:r>
              <a:rPr lang="en-US" sz="3400" dirty="0" smtClean="0"/>
              <a:t>5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dimension is cost.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than there is BIM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love AutoCAD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457200"/>
            <a:ext cx="3467100" cy="404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578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The very reasons I personally love AutoCAD.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Highly customisable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Very intuitive UI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Allows the user to create custom commands </a:t>
            </a:r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 and toolbars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You can create your own LISP files and use them in everyday drawing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With a little imagination and creativity everything is possible.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Calm and Love AutoCAD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52400"/>
            <a:ext cx="3244850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AutoCAD in use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965887"/>
            <a:ext cx="5216701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http://vesheff.com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AutoCAD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Brief history of Autodesk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AutoCAD purpose and application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Variants and Versions and BIM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Why I love AutoCAD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Live Demo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5459">
            <a:off x="6409866" y="1596608"/>
            <a:ext cx="4821482" cy="781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57675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Autodesk Brief History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981198"/>
            <a:ext cx="4442327" cy="2200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Autodesk, Inc.</a:t>
            </a:r>
            <a:r>
              <a:rPr lang="en-US" dirty="0"/>
              <a:t> is </a:t>
            </a:r>
            <a:r>
              <a:rPr lang="en-US" dirty="0" smtClean="0"/>
              <a:t>an American</a:t>
            </a:r>
            <a:r>
              <a:rPr lang="en-US" dirty="0"/>
              <a:t> multinational software corporation that makes software for the architecture, engineering, construction, manufacturing, media, and entertainment </a:t>
            </a:r>
            <a:r>
              <a:rPr lang="en-US" dirty="0" smtClean="0"/>
              <a:t>industries. </a:t>
            </a:r>
          </a:p>
          <a:p>
            <a:pPr lvl="1"/>
            <a:r>
              <a:rPr lang="en-US" dirty="0" smtClean="0"/>
              <a:t>Founded in 1982 in </a:t>
            </a:r>
            <a:r>
              <a:rPr lang="en-US" dirty="0"/>
              <a:t>Mill Valley, California </a:t>
            </a:r>
            <a:endParaRPr lang="en-US" dirty="0" smtClean="0"/>
          </a:p>
          <a:p>
            <a:pPr lvl="1"/>
            <a:r>
              <a:rPr lang="en-US" dirty="0" smtClean="0"/>
              <a:t>Founders </a:t>
            </a:r>
            <a:r>
              <a:rPr lang="en-US" dirty="0"/>
              <a:t>John Walker, Dan Drake</a:t>
            </a:r>
            <a:endParaRPr lang="en-US" dirty="0" smtClean="0"/>
          </a:p>
          <a:p>
            <a:pPr lvl="1"/>
            <a:r>
              <a:rPr lang="en-US" dirty="0" smtClean="0"/>
              <a:t>First and most well known product is AutoCAD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Autodesk?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Autodesk?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047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 1986 AutoCAD includes </a:t>
            </a:r>
            <a:r>
              <a:rPr lang="en-US" dirty="0" err="1" smtClean="0"/>
              <a:t>AutoLISP</a:t>
            </a:r>
            <a:r>
              <a:rPr lang="en-US" dirty="0" smtClean="0"/>
              <a:t>,</a:t>
            </a:r>
            <a:r>
              <a:rPr lang="en-US" dirty="0"/>
              <a:t> a built-in Lisp programming language interpreter initially based on </a:t>
            </a:r>
            <a:r>
              <a:rPr lang="en-US" dirty="0" smtClean="0"/>
              <a:t>XLISP. This allows third party developers to extend AutoCAD functionality.</a:t>
            </a:r>
          </a:p>
          <a:p>
            <a:pPr lvl="1"/>
            <a:r>
              <a:rPr lang="en-US" dirty="0" smtClean="0"/>
              <a:t>There are many movies which visual effects were created with Autodesk media and entertainment software. Some of the most famous are: </a:t>
            </a:r>
            <a:r>
              <a:rPr lang="en-US" i="1" dirty="0" smtClean="0">
                <a:hlinkClick r:id="rId2" tooltip="X-Men (film)"/>
              </a:rPr>
              <a:t>X-Men</a:t>
            </a:r>
            <a:r>
              <a:rPr lang="en-US" i="1" dirty="0" smtClean="0"/>
              <a:t>, </a:t>
            </a:r>
            <a:r>
              <a:rPr lang="en-US" i="1" dirty="0">
                <a:hlinkClick r:id="rId3" tooltip="Planet of the Apes (2001 film)"/>
              </a:rPr>
              <a:t>Planet of the </a:t>
            </a:r>
            <a:r>
              <a:rPr lang="en-US" i="1" dirty="0" smtClean="0">
                <a:hlinkClick r:id="rId3" tooltip="Planet of the Apes (2001 film)"/>
              </a:rPr>
              <a:t>Apes</a:t>
            </a:r>
            <a:r>
              <a:rPr lang="en-US" i="1" dirty="0" smtClean="0"/>
              <a:t>, </a:t>
            </a:r>
            <a:r>
              <a:rPr lang="en-US" i="1" dirty="0">
                <a:hlinkClick r:id="rId4" tooltip="The Matrix Reloaded"/>
              </a:rPr>
              <a:t>The Matrix </a:t>
            </a:r>
            <a:r>
              <a:rPr lang="en-US" i="1" dirty="0" smtClean="0">
                <a:hlinkClick r:id="rId4" tooltip="The Matrix Reloaded"/>
              </a:rPr>
              <a:t>Reloaded</a:t>
            </a:r>
            <a:r>
              <a:rPr lang="en-US" i="1" dirty="0" smtClean="0"/>
              <a:t>, </a:t>
            </a:r>
            <a:r>
              <a:rPr lang="en-US" i="1" dirty="0">
                <a:hlinkClick r:id="rId5" tooltip="Sin City (film)"/>
              </a:rPr>
              <a:t>Sin </a:t>
            </a:r>
            <a:r>
              <a:rPr lang="en-US" i="1" dirty="0" smtClean="0">
                <a:hlinkClick r:id="rId5" tooltip="Sin City (film)"/>
              </a:rPr>
              <a:t>City</a:t>
            </a:r>
            <a:r>
              <a:rPr lang="en-US" i="1" dirty="0" smtClean="0"/>
              <a:t>, </a:t>
            </a:r>
            <a:r>
              <a:rPr lang="en-US" i="1" dirty="0" smtClean="0">
                <a:hlinkClick r:id="rId6" tooltip="Avatar (2009 film)"/>
              </a:rPr>
              <a:t>Avatar</a:t>
            </a:r>
            <a:r>
              <a:rPr lang="en-US" i="1" dirty="0" smtClean="0"/>
              <a:t> etc.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981200"/>
            <a:ext cx="21431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95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AutoCAD Application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AutoCAD is a commercial software application for 2D and 3D computer aided design (CAD).</a:t>
            </a:r>
          </a:p>
          <a:p>
            <a:r>
              <a:rPr lang="en-US" dirty="0" smtClean="0"/>
              <a:t>AutoCAD is the commercial standard for high-end 2D drafting software.</a:t>
            </a:r>
          </a:p>
          <a:p>
            <a:r>
              <a:rPr lang="en-US" dirty="0" smtClean="0"/>
              <a:t>It includes a various 3D functions and since few years it has become very powerful and easy to use.</a:t>
            </a:r>
          </a:p>
          <a:p>
            <a:r>
              <a:rPr lang="en-US" dirty="0" smtClean="0"/>
              <a:t>Most widely used CAD software worldwide.</a:t>
            </a:r>
          </a:p>
          <a:p>
            <a:r>
              <a:rPr lang="en-US" dirty="0" smtClean="0"/>
              <a:t>Civil, mechanical, electrical engineering and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29200"/>
            <a:ext cx="12038012" cy="111673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AutoCAD variants and versions and BIM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457200"/>
            <a:ext cx="5867400" cy="4656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are many versions of AutoCAD.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AutoCAD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AutoCAD </a:t>
            </a:r>
            <a:r>
              <a:rPr lang="en-US" dirty="0" smtClean="0"/>
              <a:t>Architecture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AutoCAD Civil </a:t>
            </a:r>
            <a:r>
              <a:rPr lang="en-US" dirty="0" smtClean="0"/>
              <a:t>3D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AutoCAD </a:t>
            </a:r>
            <a:r>
              <a:rPr lang="en-US" dirty="0" smtClean="0"/>
              <a:t>Electrical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,AutoCAD </a:t>
            </a:r>
            <a:r>
              <a:rPr lang="en-US" dirty="0"/>
              <a:t>Structural </a:t>
            </a:r>
            <a:r>
              <a:rPr lang="en-US" dirty="0" smtClean="0"/>
              <a:t>Detailing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And many more…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Variants of AutoCAD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Custom</PresentationFormat>
  <Paragraphs>92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SoftUni 16x9</vt:lpstr>
      <vt:lpstr>AutoCAD in use </vt:lpstr>
      <vt:lpstr>Table of Contents</vt:lpstr>
      <vt:lpstr>Autodesk Brief History</vt:lpstr>
      <vt:lpstr>Who is Autodesk?</vt:lpstr>
      <vt:lpstr>Who is Autodesk?</vt:lpstr>
      <vt:lpstr>AutoCAD</vt:lpstr>
      <vt:lpstr>AutoCAD Application</vt:lpstr>
      <vt:lpstr>AutoCAD variants and versions and BIM</vt:lpstr>
      <vt:lpstr>There are Variants of AutoCAD</vt:lpstr>
      <vt:lpstr>And then there is BIM</vt:lpstr>
      <vt:lpstr>And than there is BIM</vt:lpstr>
      <vt:lpstr>Why I love AutoCAD</vt:lpstr>
      <vt:lpstr>Keep Calm and Love AutoCAD</vt:lpstr>
      <vt:lpstr>AutoCAD in use</vt:lpstr>
      <vt:lpstr>AutoCAD in use</vt:lpstr>
      <vt:lpstr>License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Syntax</dc:title>
  <dc:subject>Software Development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2015-04-17T14:13:57Z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