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 Attendance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 Science Mini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aimed at creating a dashboard to monitor student attendance.</a:t>
            </a:r>
          </a:p>
          <a:p>
            <a:r>
              <a:t>- Calculate attendance percentage.</a:t>
            </a:r>
          </a:p>
          <a:p>
            <a:r>
              <a:t>- Flag low performers (&lt; 50%).</a:t>
            </a:r>
          </a:p>
          <a:p>
            <a:r>
              <a:t>- Visualize attendance using charts.</a:t>
            </a:r>
          </a:p>
          <a:p>
            <a:r>
              <a:t>- Output categorized data and summaries.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Columns:</a:t>
            </a:r>
          </a:p>
          <a:p>
            <a:r>
              <a:t>• StudentID</a:t>
            </a:r>
          </a:p>
          <a:p>
            <a:r>
              <a:t>• Name</a:t>
            </a:r>
          </a:p>
          <a:p>
            <a:r>
              <a:t>• TotalClasses</a:t>
            </a:r>
          </a:p>
          <a:p>
            <a:r>
              <a:t>• ClassesAttended</a:t>
            </a:r>
          </a:p>
          <a:p>
            <a:endParaRPr/>
          </a:p>
          <a:p>
            <a:r>
              <a:t>Derived:</a:t>
            </a:r>
          </a:p>
          <a:p>
            <a:r>
              <a:t>• AttendancePercent</a:t>
            </a:r>
          </a:p>
          <a:p>
            <a:r>
              <a:t>• Category (High / Medium / Low)</a:t>
            </a:r>
          </a:p>
          <a:p>
            <a:r>
              <a:t>• Flag (Low Performer)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Read the CSV dataset.</a:t>
            </a:r>
          </a:p>
          <a:p>
            <a:r>
              <a:t>2. Calculate Attendance % = (ClassesAttended / TotalClasses) * 100</a:t>
            </a:r>
          </a:p>
          <a:p>
            <a:r>
              <a:t>3. Categorize attendance into High, Medium, Low.</a:t>
            </a:r>
          </a:p>
          <a:p>
            <a:r>
              <a:t>4. Flag students with attendance &lt; 50% as Low Performers.</a:t>
            </a:r>
          </a:p>
          <a:p>
            <a:r>
              <a:t>5. Display table with results.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Bar Chart: Attendance % per student.</a:t>
            </a:r>
          </a:p>
          <a:p>
            <a:r>
              <a:t>• Pie Chart: Attendance category distribution.</a:t>
            </a:r>
          </a:p>
          <a:p>
            <a:endParaRPr/>
          </a:p>
          <a:p>
            <a:r>
              <a:t>Helps to quickly analyze overall trends and individual performances.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</a:t>
            </a:r>
          </a:p>
          <a:p>
            <a:r>
              <a:t>• Pandas (Data manipulation)</a:t>
            </a:r>
          </a:p>
          <a:p>
            <a:r>
              <a:t>• Matplotlib &amp; Seaborn (Visualization)</a:t>
            </a:r>
          </a:p>
          <a:p>
            <a:r>
              <a:t>• Google Colab (Environment)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Tabular summary with categories and flags</a:t>
            </a:r>
          </a:p>
          <a:p>
            <a:r>
              <a:t>✅ Graphs for quick insights</a:t>
            </a:r>
          </a:p>
          <a:p>
            <a:r>
              <a:t>✅ Exportable CSV for further use</a:t>
            </a:r>
          </a:p>
          <a:p>
            <a:r>
              <a:t>✅ Ready for dashboard/web app extension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210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Student Attendance Dashboard</vt:lpstr>
      <vt:lpstr>Project Overview</vt:lpstr>
      <vt:lpstr>Dataset Description</vt:lpstr>
      <vt:lpstr>Data Processing</vt:lpstr>
      <vt:lpstr>Visualizations</vt:lpstr>
      <vt:lpstr>Tools and Libraries</vt:lpstr>
      <vt:lpstr>Output Summary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Dashboard</dc:title>
  <dc:subject/>
  <dc:creator/>
  <cp:keywords/>
  <dc:description>generated using python-pptx</dc:description>
  <cp:lastModifiedBy>pc</cp:lastModifiedBy>
  <cp:revision>2</cp:revision>
  <dcterms:created xsi:type="dcterms:W3CDTF">2013-01-27T09:14:16Z</dcterms:created>
  <dcterms:modified xsi:type="dcterms:W3CDTF">2025-08-03T16:50:24Z</dcterms:modified>
  <cp:category/>
</cp:coreProperties>
</file>