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6" r:id="rId3"/>
    <p:sldId id="265" r:id="rId4"/>
    <p:sldId id="266" r:id="rId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7"/>
    </p:embeddedFont>
    <p:embeddedFont>
      <p:font typeface="Bradley Hand ITC" panose="03070402050302030203" pitchFamily="66" charset="0"/>
      <p:regular r:id="rId8"/>
    </p:embeddedFont>
    <p:embeddedFont>
      <p:font typeface="Raleway" pitchFamily="2" charset="0"/>
      <p:regular r:id="rId9"/>
      <p:bold r:id="rId10"/>
    </p:embeddedFont>
    <p:embeddedFont>
      <p:font typeface="Raleway Thin" pitchFamily="2" charset="0"/>
      <p:regular r:id="rId11"/>
      <p:bold r:id="rId12"/>
      <p:italic r:id="rId13"/>
      <p:boldItalic r:id="rId14"/>
    </p:embeddedFont>
    <p:embeddedFont>
      <p:font typeface="Satisfy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6901FDB-A248-468A-A572-2D2E31D10657}">
          <p14:sldIdLst>
            <p14:sldId id="258"/>
            <p14:sldId id="256"/>
            <p14:sldId id="265"/>
            <p14:sldId id="266"/>
          </p14:sldIdLst>
        </p14:section>
        <p14:section name="Default Section" id="{EAC5B08F-91BB-4A00-8952-834765B688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A09410-F8A8-4BEE-A9E7-BA741030BE37}">
  <a:tblStyle styleId="{07A09410-F8A8-4BEE-A9E7-BA741030B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07E80F-5B04-4A68-8AE0-D5BF51DB91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𖤓"/>
              <a:defRPr/>
            </a:lvl1pPr>
            <a:lvl2pPr marL="914400" lvl="1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2pPr>
            <a:lvl3pPr marL="1371600" lvl="2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3pPr>
            <a:lvl4pPr marL="1828800" lvl="3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2000"/>
              <a:buFont typeface="Raleway Thin"/>
              <a:buChar char="𖤓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683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1485900" y="1021556"/>
            <a:ext cx="7158036" cy="44648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Ministry/Organization Name 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Ministry of Defence, Defence Research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			  and Development Organisation.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PS Code		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NR1164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	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   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Problem Statement Title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Device an E-waste management system 			  technologically efficient and eco friendly. 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Team Name	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TECH REBEL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Team Leader Name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Yash Pragnesh Desai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Institute Code	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C-185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Institute Name		: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Chhotubhai Gopalbhai Patel Institute of 			  Technology (C.G.P.I.T)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</a:rPr>
              <a:t>Theme Name		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Smart Automation</a:t>
            </a:r>
            <a:br>
              <a:rPr lang="en-US" sz="1600" b="1" dirty="0">
                <a:solidFill>
                  <a:schemeClr val="tx1"/>
                </a:solidFill>
                <a:latin typeface="+mj-lt"/>
              </a:rPr>
            </a:b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/>
          <a:srcRect t="2609" b="2609"/>
          <a:stretch/>
        </p:blipFill>
        <p:spPr>
          <a:xfrm>
            <a:off x="205220" y="143242"/>
            <a:ext cx="1280680" cy="1071196"/>
          </a:xfrm>
          <a:prstGeom prst="wedgeEllipseCallout">
            <a:avLst>
              <a:gd name="adj1" fmla="val 37333"/>
              <a:gd name="adj2" fmla="val -2308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57150" dir="2640000" algn="bl" rotWithShape="0">
              <a:srgbClr val="655A87">
                <a:alpha val="20000"/>
              </a:srgbClr>
            </a:outerShdw>
          </a:effectLst>
        </p:spPr>
      </p:pic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0ACEB-E458-4960-A7B7-52D2B98C386E}"/>
              </a:ext>
            </a:extLst>
          </p:cNvPr>
          <p:cNvSpPr txBox="1"/>
          <p:nvPr/>
        </p:nvSpPr>
        <p:spPr>
          <a:xfrm>
            <a:off x="1375172" y="250722"/>
            <a:ext cx="659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Raleway" pitchFamily="2" charset="0"/>
              </a:rPr>
              <a:t>SMART INDIA HACKATHON 2022</a:t>
            </a:r>
            <a:endParaRPr lang="en-IN" sz="1600" b="1" u="sng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B728F-D4E3-4DE9-B023-1406B8C55F51}"/>
              </a:ext>
            </a:extLst>
          </p:cNvPr>
          <p:cNvSpPr txBox="1"/>
          <p:nvPr/>
        </p:nvSpPr>
        <p:spPr>
          <a:xfrm>
            <a:off x="289322" y="748181"/>
            <a:ext cx="375046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SzPct val="12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developed an industrial model for proper management and disposal of </a:t>
            </a:r>
          </a:p>
          <a:p>
            <a:pPr algn="just">
              <a:buSzPct val="121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E-WASTE.</a:t>
            </a:r>
          </a:p>
          <a:p>
            <a:pPr marL="285750" indent="-285750" algn="just">
              <a:lnSpc>
                <a:spcPct val="150000"/>
              </a:lnSpc>
              <a:buSzPct val="12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achieved by following steps :</a:t>
            </a:r>
          </a:p>
          <a:p>
            <a:pPr marL="342900" indent="-342900" algn="just">
              <a:buSzPct val="121000"/>
              <a:buFont typeface="+mj-lt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 E-WASTE: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 of e waste through industrial contact and web portal.</a:t>
            </a:r>
          </a:p>
          <a:p>
            <a:pPr marL="342900" indent="-342900" algn="just">
              <a:buSzPct val="121000"/>
              <a:buFont typeface="+mj-lt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of employees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 will conduct  training session in which the employees will be familiarized on how to manage the collected E –WASTE.</a:t>
            </a:r>
          </a:p>
          <a:p>
            <a:pPr marL="342900" indent="-342900" algn="just">
              <a:buSzPct val="121000"/>
              <a:buFont typeface="+mj-lt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Treatment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Proper segregation, recycling, reclamation and disposal of E-WASTE.</a:t>
            </a:r>
          </a:p>
          <a:p>
            <a:pPr marL="342900" indent="-342900" algn="just">
              <a:buSzPct val="121000"/>
              <a:buFont typeface="+mj-lt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Reselling: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will sell the recycled materials back in the market through various channels to generate our income. 			</a:t>
            </a:r>
          </a:p>
          <a:p>
            <a:pPr algn="just">
              <a:buSzPct val="121000"/>
            </a:pPr>
            <a:endParaRPr lang="en-US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algn="just">
              <a:buSzPct val="121000"/>
            </a:pPr>
            <a:endParaRPr lang="en-US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algn="just">
              <a:buSzPct val="121000"/>
            </a:pPr>
            <a:r>
              <a:rPr lang="en-US" dirty="0">
                <a:solidFill>
                  <a:schemeClr val="tx1"/>
                </a:solidFill>
                <a:latin typeface="Bradley Hand ITC" panose="03070402050302030203" pitchFamily="66" charset="0"/>
              </a:rPr>
              <a:t> </a:t>
            </a:r>
          </a:p>
          <a:p>
            <a:pPr algn="just">
              <a:buSzPct val="121000"/>
            </a:pPr>
            <a:br>
              <a:rPr lang="en-US" dirty="0">
                <a:solidFill>
                  <a:schemeClr val="tx1"/>
                </a:solidFill>
                <a:latin typeface="Bradley Hand ITC" panose="03070402050302030203" pitchFamily="66" charset="0"/>
              </a:rPr>
            </a:br>
            <a:br>
              <a:rPr lang="en-US" sz="1200" dirty="0">
                <a:solidFill>
                  <a:schemeClr val="tx1"/>
                </a:solidFill>
                <a:latin typeface="Bradley Hand ITC" panose="03070402050302030203" pitchFamily="66" charset="0"/>
              </a:rPr>
            </a:br>
            <a:r>
              <a:rPr lang="en-US" dirty="0">
                <a:solidFill>
                  <a:schemeClr val="tx1"/>
                </a:solidFill>
                <a:latin typeface="Bradley Hand ITC" panose="03070402050302030203" pitchFamily="66" charset="0"/>
              </a:rPr>
              <a:t> </a:t>
            </a:r>
            <a:br>
              <a:rPr lang="en-US" sz="1200" dirty="0">
                <a:solidFill>
                  <a:schemeClr val="tx1"/>
                </a:solidFill>
                <a:latin typeface="Bradley Hand ITC" panose="03070402050302030203" pitchFamily="66" charset="0"/>
              </a:rPr>
            </a:b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EA3B4-66DD-42E1-A456-A6EC1D5DF3E1}"/>
              </a:ext>
            </a:extLst>
          </p:cNvPr>
          <p:cNvSpPr txBox="1"/>
          <p:nvPr/>
        </p:nvSpPr>
        <p:spPr>
          <a:xfrm>
            <a:off x="442913" y="101850"/>
            <a:ext cx="390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Raleway" pitchFamily="2" charset="0"/>
              </a:rPr>
              <a:t>SOLUTION</a:t>
            </a:r>
            <a:r>
              <a:rPr lang="en-IN" sz="3600" b="1" u="sng" dirty="0">
                <a:latin typeface="Algerian" panose="04020705040A02060702" pitchFamily="82" charset="0"/>
              </a:rPr>
              <a:t>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137D-095E-4E8C-ADA3-36CE15F141D0}"/>
              </a:ext>
            </a:extLst>
          </p:cNvPr>
          <p:cNvSpPr txBox="1"/>
          <p:nvPr/>
        </p:nvSpPr>
        <p:spPr>
          <a:xfrm>
            <a:off x="4279105" y="3328555"/>
            <a:ext cx="37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Technology Stack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E7FA8-8686-4EFF-B771-B2B5551F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04" y="101850"/>
            <a:ext cx="4750596" cy="3216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F0914-57C2-48D9-8D75-F43F7110A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68" y="3888580"/>
            <a:ext cx="4772025" cy="646331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7B110-EC5B-4663-898A-33062AD887C7}"/>
              </a:ext>
            </a:extLst>
          </p:cNvPr>
          <p:cNvSpPr txBox="1"/>
          <p:nvPr/>
        </p:nvSpPr>
        <p:spPr>
          <a:xfrm>
            <a:off x="4571999" y="621507"/>
            <a:ext cx="41648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Manual Seperation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:-Glass, reusable components and devices and precious metals are collected from the heap of E-WASTE.</a:t>
            </a:r>
          </a:p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Shredder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:-This will shred the e-waste into small chunks of metal and plastics and with the help of a conveyor belt we will transfer this pieces to over-head magnet for electro magnetic separation.</a:t>
            </a:r>
          </a:p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Electro Magnetic Separation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:-With the help of a strong magnet we will separate iron and steel from the waste stream and recycle them.</a:t>
            </a:r>
          </a:p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:-Eddy Current Separator is used to separate non ferrous metals like copper, aluminium and circuit boards now only plastic waste remains on the conveyor belt.</a:t>
            </a:r>
          </a:p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Metal-Detector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:-Metal Detector detects the residual metals so that we can obtain pure plastic stream at the end.</a:t>
            </a:r>
          </a:p>
          <a:p>
            <a:pPr algn="just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Air-jet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:-It blows away the plastic waste directly into containers so that they can be recycled while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remanant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metals get discarded in the 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7AFBE-937E-40D0-859A-17A8D0D50BED}"/>
              </a:ext>
            </a:extLst>
          </p:cNvPr>
          <p:cNvSpPr txBox="1"/>
          <p:nvPr/>
        </p:nvSpPr>
        <p:spPr>
          <a:xfrm>
            <a:off x="207168" y="250031"/>
            <a:ext cx="43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Raleway" pitchFamily="2" charset="0"/>
              </a:rPr>
              <a:t>Industrial Treatment</a:t>
            </a:r>
            <a:endParaRPr lang="en-IN" sz="1600" b="1" u="sng" dirty="0">
              <a:latin typeface="Ralew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0F717-8F4D-47AA-9AC9-458A3496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1" y="1210907"/>
            <a:ext cx="4459028" cy="28538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2E3B9-C7CE-41D1-A519-B680540D4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DD7FD-24EC-4DEC-871D-70C8BCDFCBBD}"/>
              </a:ext>
            </a:extLst>
          </p:cNvPr>
          <p:cNvSpPr txBox="1"/>
          <p:nvPr/>
        </p:nvSpPr>
        <p:spPr>
          <a:xfrm>
            <a:off x="107156" y="85726"/>
            <a:ext cx="513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Raleway" pitchFamily="2" charset="0"/>
              </a:rPr>
              <a:t>Team Member Details </a:t>
            </a:r>
            <a:endParaRPr lang="en-IN" sz="2800" b="1" u="sng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1E6F8-C1EC-49AF-9C53-93B34B76129D}"/>
              </a:ext>
            </a:extLst>
          </p:cNvPr>
          <p:cNvSpPr txBox="1"/>
          <p:nvPr/>
        </p:nvSpPr>
        <p:spPr>
          <a:xfrm>
            <a:off x="107156" y="812095"/>
            <a:ext cx="909042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Leader Name:      YASH P DESAI</a:t>
            </a:r>
          </a:p>
          <a:p>
            <a:pPr algn="just"/>
            <a:r>
              <a:rPr lang="en-US" sz="1100" dirty="0"/>
              <a:t>Branch :B.TECH			Stream :INFORMATION TECHNOLOGY		Year :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Member 1 Name: PRINCE D PATEL</a:t>
            </a:r>
          </a:p>
          <a:p>
            <a:pPr algn="just"/>
            <a:r>
              <a:rPr lang="en-US" sz="1100" dirty="0"/>
              <a:t>Branch :B.TECH 			Stream : INFORMATION TECHNOLOGY 		Year :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Member 2 Name: URSH K PATEL</a:t>
            </a:r>
          </a:p>
          <a:p>
            <a:pPr algn="just"/>
            <a:r>
              <a:rPr lang="en-US" sz="1100" dirty="0"/>
              <a:t>Branch :B.TECH 			Stream : INFORMATION TECHNOLOGY 		Year :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Member 3 Name: SANJANA TANDEL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Branch :</a:t>
            </a:r>
            <a:r>
              <a:rPr lang="en-US" sz="1100" dirty="0"/>
              <a:t>B.TECH 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/>
              <a:t>		Stream : INFORMATION TECHNOLOGY 		Year :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Member 4 Name: SIRVI CHANDA</a:t>
            </a:r>
          </a:p>
          <a:p>
            <a:pPr algn="just"/>
            <a:r>
              <a:rPr lang="en-US" sz="1100" dirty="0"/>
              <a:t>Branch :B.TECH 			Stream : INFORMATION TECHNOLOGY 		Year :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>
                <a:solidFill>
                  <a:schemeClr val="tx1"/>
                </a:solidFill>
              </a:rPr>
              <a:t>Team Member 5 Name: JANVI MAKANI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Branch :</a:t>
            </a:r>
            <a:r>
              <a:rPr lang="en-US" sz="1100" dirty="0"/>
              <a:t>B.TECH 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/>
              <a:t>		Stream : INFORMATION TECHNOLOGY 		Year :  3</a:t>
            </a:r>
            <a:r>
              <a:rPr lang="en-US" sz="1100" baseline="30000" dirty="0"/>
              <a:t>rd</a:t>
            </a:r>
            <a:r>
              <a:rPr lang="en-US" sz="1100" dirty="0"/>
              <a:t> Year</a:t>
            </a:r>
          </a:p>
          <a:p>
            <a:pPr algn="just"/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b="1" dirty="0">
                <a:solidFill>
                  <a:srgbClr val="FF0000"/>
                </a:solidFill>
              </a:rPr>
              <a:t>Team Mentor 1 Name: HELLY MEHTA</a:t>
            </a:r>
          </a:p>
          <a:p>
            <a:pPr algn="just">
              <a:lnSpc>
                <a:spcPct val="150000"/>
              </a:lnSpc>
            </a:pPr>
            <a:r>
              <a:rPr lang="en-US" sz="1100" dirty="0"/>
              <a:t>Category : Academic 		        	Expertise: Environmental Engineering                         Domain Experience: 7 Years   </a:t>
            </a:r>
          </a:p>
          <a:p>
            <a:pPr algn="just">
              <a:lnSpc>
                <a:spcPct val="150000"/>
              </a:lnSpc>
            </a:pPr>
            <a:r>
              <a:rPr lang="en-US" sz="1100" b="1" dirty="0">
                <a:solidFill>
                  <a:srgbClr val="FF0000"/>
                </a:solidFill>
              </a:rPr>
              <a:t>Team Mentor 2 Name: JITISHA PATEL</a:t>
            </a:r>
          </a:p>
          <a:p>
            <a:pPr algn="just">
              <a:lnSpc>
                <a:spcPct val="150000"/>
              </a:lnSpc>
            </a:pPr>
            <a:r>
              <a:rPr lang="en-US" sz="1100" dirty="0"/>
              <a:t>Category : Academic 		          	Expertise : Computer Networking                                Domain Experience: 6 Years    </a:t>
            </a:r>
          </a:p>
          <a:p>
            <a:pPr algn="just"/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271199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322B3A"/>
      </a:dk1>
      <a:lt1>
        <a:srgbClr val="FFFFFF"/>
      </a:lt1>
      <a:dk2>
        <a:srgbClr val="B6B4BE"/>
      </a:dk2>
      <a:lt2>
        <a:srgbClr val="F1ECEE"/>
      </a:lt2>
      <a:accent1>
        <a:srgbClr val="ECA3BD"/>
      </a:accent1>
      <a:accent2>
        <a:srgbClr val="B9A9E9"/>
      </a:accent2>
      <a:accent3>
        <a:srgbClr val="A1CAF3"/>
      </a:accent3>
      <a:accent4>
        <a:srgbClr val="A9E9D5"/>
      </a:accent4>
      <a:accent5>
        <a:srgbClr val="C3E299"/>
      </a:accent5>
      <a:accent6>
        <a:srgbClr val="F7DDAD"/>
      </a:accent6>
      <a:hlink>
        <a:srgbClr val="554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593</Words>
  <Application>Microsoft Office PowerPoint</Application>
  <PresentationFormat>On-screen Show (16:9)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Raleway Thin</vt:lpstr>
      <vt:lpstr>Algerian</vt:lpstr>
      <vt:lpstr>Arial</vt:lpstr>
      <vt:lpstr>Raleway</vt:lpstr>
      <vt:lpstr>Bradley Hand ITC</vt:lpstr>
      <vt:lpstr>Satisfy</vt:lpstr>
      <vt:lpstr>SlidesCarnival base template</vt:lpstr>
      <vt:lpstr>Ministry/Organization Name : Ministry of Defence, Defence Research      and Development Organisation.  PS Code   : NR1164      Problem Statement Title : Device an E-waste management system      technologically efficient and eco friendly.   Team Name  : TECH REBEL  Team Leader Name : Yash Pragnesh Desai  Institute Code  : C-185  Institute Name  : Chhotubhai Gopalbhai Patel Institute of      Technology (C.G.P.I.T)  Theme Name  : Smart Automation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Ministry/Organization Name: Ministry of Defence, Defence Research     and Development Organisation. PS Code: NR1164      Problem Statement Title: Device an E-waste management system               technologically efficient and eco friendly   Team Name:   Team Leader Name: Yash Pragnesh Desai  Institute Code:   Institute Name: Chhotubhai Gopalbhai Patel Institute of               Technology (C.G.P.I.T)  Theme Name: Smart Automation </dc:title>
  <cp:lastModifiedBy>Prince Patel</cp:lastModifiedBy>
  <cp:revision>40</cp:revision>
  <dcterms:modified xsi:type="dcterms:W3CDTF">2023-04-06T11:42:59Z</dcterms:modified>
</cp:coreProperties>
</file>