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68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2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197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81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170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811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December 13,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December 13,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4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81850" y="2876550"/>
            <a:ext cx="3775905" cy="22097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96" y="-453623"/>
            <a:ext cx="4536141" cy="38826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9162490" y="5365376"/>
            <a:ext cx="27656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MT"/>
              </a:rPr>
              <a:t>SUBMITTED BY</a:t>
            </a:r>
            <a:r>
              <a:rPr lang="en-US" sz="2200" b="1" dirty="0">
                <a:latin typeface="Gill Sans MT"/>
              </a:rPr>
              <a:t>:</a:t>
            </a:r>
          </a:p>
          <a:p>
            <a:r>
              <a:rPr lang="en-US" dirty="0"/>
              <a:t>    </a:t>
            </a:r>
            <a:r>
              <a:rPr lang="en-US" b="1" dirty="0">
                <a:solidFill>
                  <a:srgbClr val="FFC000"/>
                </a:solidFill>
              </a:rPr>
              <a:t>PRINCE RAJ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shops in Banglore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3075" y="828675"/>
            <a:ext cx="863240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Final Dashboard</a:t>
            </a: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376" y="356567"/>
            <a:ext cx="9258299" cy="4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Koramangala area has more number of shops with a total of 61 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4311" y="3216150"/>
            <a:ext cx="9158150" cy="1698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277" y="-1018057"/>
            <a:ext cx="1248214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In KORAMANGALA location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Khicidi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Kanti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823" y="1221939"/>
            <a:ext cx="1208121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u="sng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 BTM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'Chinese Bae' is the shop with highest price of 450</a:t>
            </a:r>
            <a:r>
              <a:rPr kumimoji="0" lang="en-US" altLang="en-US" i="0" u="none" strike="noStrike" cap="none" normalizeH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'99 VARIETY DOSA AND PAV BHAJI-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Malli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Mane Food' &amp; '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Svadu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0823" y="2670671"/>
            <a:ext cx="117611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400" b="1" u="sng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 HSR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'Mumbai Tiffin' &amp; 'AI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Daaz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 have best rating of 4.4 and price is around 400 Rupees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'New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Udipi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Dindigul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Thalapakatti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Power BI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2200275" y="2628900"/>
            <a:ext cx="7219950" cy="184785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chemeClr val="accent3">
                    <a:lumMod val="60000"/>
                    <a:lumOff val="40000"/>
                  </a:schemeClr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he Hand Extrablack"/>
            </a:endParaRPr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/>
              </a:rPr>
              <a:t>ETL OPERATIONS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Cleaning poorly formatted columns from the extracted raw data.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solidFill>
                <a:schemeClr val="accent3">
                  <a:lumMod val="60000"/>
                  <a:lumOff val="40000"/>
                </a:schemeClr>
              </a:solidFill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AC138-52F3-59A7-3F01-586C3FA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20" y="523875"/>
            <a:ext cx="8154829" cy="43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E86CB-7CB0-99D8-0A89-9548FAE5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51" y="323850"/>
            <a:ext cx="8877300" cy="476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>
                <a:latin typeface="Century Gothic"/>
              </a:rPr>
              <a:t>has highest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527/-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Dosa 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</TotalTime>
  <Words>504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Gill Sans MT</vt:lpstr>
      <vt:lpstr>The Hand Extrablack</vt:lpstr>
      <vt:lpstr>Trebuchet MS</vt:lpstr>
      <vt:lpstr>Wingdings</vt:lpstr>
      <vt:lpstr>Wingdings 3</vt:lpstr>
      <vt:lpstr>Ion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Prince Raj</dc:creator>
  <cp:lastModifiedBy>Rahul Raj</cp:lastModifiedBy>
  <cp:revision>193</cp:revision>
  <dcterms:created xsi:type="dcterms:W3CDTF">2021-09-15T13:14:11Z</dcterms:created>
  <dcterms:modified xsi:type="dcterms:W3CDTF">2022-12-13T14:50:45Z</dcterms:modified>
</cp:coreProperties>
</file>