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73" r:id="rId16"/>
    <p:sldId id="274" r:id="rId17"/>
    <p:sldId id="275" r:id="rId18"/>
    <p:sldId id="271" r:id="rId19"/>
    <p:sldId id="265" r:id="rId20"/>
    <p:sldId id="272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2094B-CBEC-479F-8EBC-9B22D7ECE43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3C8DA-3B5A-47CF-870C-4FF9EFE6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315200" cy="2595025"/>
          </a:xfrm>
        </p:spPr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7315200" cy="11446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Advanced Web  Application Development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CodersTrust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525780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Shams </a:t>
            </a:r>
            <a:r>
              <a:rPr lang="en-US" dirty="0" err="1">
                <a:solidFill>
                  <a:schemeClr val="bg1"/>
                </a:solidFill>
              </a:rPr>
              <a:t>Shahriar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Back-End Developer &amp; Mentor</a:t>
            </a:r>
          </a:p>
        </p:txBody>
      </p:sp>
    </p:spTree>
    <p:extLst>
      <p:ext uri="{BB962C8B-B14F-4D97-AF65-F5344CB8AC3E}">
        <p14:creationId xmlns:p14="http://schemas.microsoft.com/office/powerpoint/2010/main" val="344573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391" y="304800"/>
            <a:ext cx="7366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Website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52391" y="1676400"/>
            <a:ext cx="35205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Client Side:</a:t>
            </a:r>
          </a:p>
        </p:txBody>
      </p:sp>
      <p:sp>
        <p:nvSpPr>
          <p:cNvPr id="4" name="Rectangle 3"/>
          <p:cNvSpPr/>
          <p:nvPr/>
        </p:nvSpPr>
        <p:spPr>
          <a:xfrm>
            <a:off x="852391" y="3709607"/>
            <a:ext cx="37112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Server Side: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042" y="2707564"/>
            <a:ext cx="5748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HTML, CSS, JavaScript.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Frameworks: Bootstrap, </a:t>
            </a:r>
            <a:r>
              <a:rPr lang="en-US" sz="2400" dirty="0" err="1">
                <a:solidFill>
                  <a:schemeClr val="bg1"/>
                </a:solidFill>
              </a:rPr>
              <a:t>Vue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Js</a:t>
            </a:r>
            <a:r>
              <a:rPr lang="en-US" sz="2400" dirty="0">
                <a:solidFill>
                  <a:schemeClr val="bg1"/>
                </a:solidFill>
              </a:rPr>
              <a:t>, React </a:t>
            </a:r>
            <a:r>
              <a:rPr lang="en-US" sz="2400" dirty="0" err="1">
                <a:solidFill>
                  <a:schemeClr val="bg1"/>
                </a:solidFill>
              </a:rPr>
              <a:t>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352" y="4648200"/>
            <a:ext cx="768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Python, PHP, Java, C#.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Frameworks: </a:t>
            </a:r>
            <a:r>
              <a:rPr lang="en-US" sz="2400" dirty="0" err="1">
                <a:solidFill>
                  <a:schemeClr val="bg1"/>
                </a:solidFill>
              </a:rPr>
              <a:t>Django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Flusk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en-US" sz="2400" dirty="0" err="1">
                <a:solidFill>
                  <a:schemeClr val="bg1"/>
                </a:solidFill>
              </a:rPr>
              <a:t>Laravel</a:t>
            </a:r>
            <a:r>
              <a:rPr lang="en-US" sz="2400" dirty="0">
                <a:solidFill>
                  <a:schemeClr val="bg1"/>
                </a:solidFill>
              </a:rPr>
              <a:t>, Spring, ASP.NET</a:t>
            </a:r>
          </a:p>
        </p:txBody>
      </p:sp>
    </p:spTree>
    <p:extLst>
      <p:ext uri="{BB962C8B-B14F-4D97-AF65-F5344CB8AC3E}">
        <p14:creationId xmlns:p14="http://schemas.microsoft.com/office/powerpoint/2010/main" val="213812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677" y="457200"/>
            <a:ext cx="825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Days of Future Past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981200"/>
            <a:ext cx="546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CGI (Common Gateway Interface)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2" y="2619262"/>
            <a:ext cx="803069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034" y="609600"/>
            <a:ext cx="4313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 CGI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8603" y="1905000"/>
            <a:ext cx="73452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</a:rPr>
              <a:t>stdio.h</a:t>
            </a:r>
            <a:r>
              <a:rPr lang="en-US" sz="24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main() {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("Content-type: text/html\n\n");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("&lt;html&gt;\n");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("&lt;body&gt;\n"); </a:t>
            </a:r>
            <a:r>
              <a:rPr lang="en-US" sz="2400" dirty="0" err="1">
                <a:solidFill>
                  <a:schemeClr val="bg1"/>
                </a:solidFill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("&lt;h1&gt;Hello there!&lt;/h1&gt;\n");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("&lt;/body&gt;\n");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("&lt;/html&gt;\n"); 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return 0;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4624" y="457200"/>
            <a:ext cx="4904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History of PHP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1002" y="1554669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PHP ? =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1242" y="1566807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PHP: Hypertext Preprocessor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types of coding languages: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343400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Compiled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81276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Non-Compiled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651366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passed directly through the client. Like HTML, 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123" y="4996934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Only their compiled output will be passed. Not the code.</a:t>
            </a:r>
          </a:p>
        </p:txBody>
      </p:sp>
    </p:spTree>
    <p:extLst>
      <p:ext uri="{BB962C8B-B14F-4D97-AF65-F5344CB8AC3E}">
        <p14:creationId xmlns:p14="http://schemas.microsoft.com/office/powerpoint/2010/main" val="248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4624" y="457200"/>
            <a:ext cx="4904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History of PHP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0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Advanced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799" y="2406554"/>
            <a:ext cx="78534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Well Structured Coding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Maintain world wide acceptable coding format.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Complex and customize development.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The programming knowledge.</a:t>
            </a:r>
          </a:p>
        </p:txBody>
      </p:sp>
    </p:spTree>
    <p:extLst>
      <p:ext uri="{BB962C8B-B14F-4D97-AF65-F5344CB8AC3E}">
        <p14:creationId xmlns:p14="http://schemas.microsoft.com/office/powerpoint/2010/main" val="427183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5028" y="533400"/>
            <a:ext cx="5993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Why Framework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362200"/>
            <a:ext cx="61654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Acceptance of Code Format.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Re-usable and readable coding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Easy testing and maintain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Parallel development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Upgrade anytime</a:t>
            </a:r>
          </a:p>
          <a:p>
            <a:pPr marL="285750" indent="-28575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7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3705" y="381000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Why </a:t>
            </a:r>
            <a:r>
              <a:rPr lang="en-US" sz="5400" b="0" cap="none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Laravel</a:t>
            </a:r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6474" y="2057400"/>
            <a:ext cx="57310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The real MVC framework.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Command line control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Security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Libraries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Fast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Huge community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Object Oriented pattern </a:t>
            </a:r>
          </a:p>
        </p:txBody>
      </p:sp>
    </p:spTree>
    <p:extLst>
      <p:ext uri="{BB962C8B-B14F-4D97-AF65-F5344CB8AC3E}">
        <p14:creationId xmlns:p14="http://schemas.microsoft.com/office/powerpoint/2010/main" val="241995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519" y="609600"/>
            <a:ext cx="7867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App ? Or Web App 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2438400"/>
            <a:ext cx="39356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Easily Access 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Easily Edit 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Easy Distribution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Real Time</a:t>
            </a:r>
          </a:p>
        </p:txBody>
      </p:sp>
    </p:spTree>
    <p:extLst>
      <p:ext uri="{BB962C8B-B14F-4D97-AF65-F5344CB8AC3E}">
        <p14:creationId xmlns:p14="http://schemas.microsoft.com/office/powerpoint/2010/main" val="163243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81000"/>
            <a:ext cx="6327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Why we learn PHP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82229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Easy to learn. Loosely typed language.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Used by many popular websites.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Still Number 3 market position.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Faster Process using HHVM (Facebook)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Now PHP 7 get all over it.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Available jobs in market as well as in software industries.</a:t>
            </a:r>
          </a:p>
        </p:txBody>
      </p:sp>
    </p:spTree>
    <p:extLst>
      <p:ext uri="{BB962C8B-B14F-4D97-AF65-F5344CB8AC3E}">
        <p14:creationId xmlns:p14="http://schemas.microsoft.com/office/powerpoint/2010/main" val="32243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-Course Objectives</a:t>
            </a:r>
            <a:br>
              <a:rPr lang="en-US" dirty="0"/>
            </a:br>
            <a:r>
              <a:rPr lang="en-US" dirty="0"/>
              <a:t>-Class, Assignments &amp; Tests</a:t>
            </a:r>
          </a:p>
        </p:txBody>
      </p:sp>
    </p:spTree>
    <p:extLst>
      <p:ext uri="{BB962C8B-B14F-4D97-AF65-F5344CB8AC3E}">
        <p14:creationId xmlns:p14="http://schemas.microsoft.com/office/powerpoint/2010/main" val="86240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5076" y="381000"/>
            <a:ext cx="6647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Some Links For PHP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053988"/>
            <a:ext cx="28424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php.net </a:t>
            </a:r>
          </a:p>
          <a:p>
            <a:pPr marL="285750" indent="-285750"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</a:rPr>
              <a:t>Phpfig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Hacker Rank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Laravel.com</a:t>
            </a:r>
          </a:p>
          <a:p>
            <a:pPr marL="285750" indent="-285750"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</a:rPr>
              <a:t>Laracast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00200"/>
            <a:ext cx="7789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PHP, </a:t>
            </a:r>
            <a:r>
              <a:rPr lang="en-US" sz="5400" b="0" cap="none" spc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Laravel</a:t>
            </a:r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Job Market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3303431"/>
            <a:ext cx="1409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Fiverr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Upwork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Bdjobs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Linked In</a:t>
            </a:r>
          </a:p>
        </p:txBody>
      </p:sp>
    </p:spTree>
    <p:extLst>
      <p:ext uri="{BB962C8B-B14F-4D97-AF65-F5344CB8AC3E}">
        <p14:creationId xmlns:p14="http://schemas.microsoft.com/office/powerpoint/2010/main" val="362687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4936" y="1295400"/>
            <a:ext cx="6674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Things Need To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3047998"/>
            <a:ext cx="405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Xampp</a:t>
            </a:r>
            <a:r>
              <a:rPr lang="en-US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Any Editor ( Preferred PHP Storm )</a:t>
            </a:r>
          </a:p>
        </p:txBody>
      </p:sp>
    </p:spTree>
    <p:extLst>
      <p:ext uri="{BB962C8B-B14F-4D97-AF65-F5344CB8AC3E}">
        <p14:creationId xmlns:p14="http://schemas.microsoft.com/office/powerpoint/2010/main" val="244854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551837"/>
            <a:ext cx="50321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 the best</a:t>
            </a:r>
          </a:p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the journey</a:t>
            </a:r>
          </a:p>
        </p:txBody>
      </p:sp>
    </p:spTree>
    <p:extLst>
      <p:ext uri="{BB962C8B-B14F-4D97-AF65-F5344CB8AC3E}">
        <p14:creationId xmlns:p14="http://schemas.microsoft.com/office/powerpoint/2010/main" val="184909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64024"/>
            <a:ext cx="5699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How Web Works?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1351072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internet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901"/>
            <a:ext cx="78486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64024"/>
            <a:ext cx="5699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How Web Works?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3" y="1600200"/>
            <a:ext cx="6076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64024"/>
            <a:ext cx="5699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How Web Works?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459468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Have you heard INTRANET?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133"/>
            <a:ext cx="8153399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9435" y="457200"/>
            <a:ext cx="5699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How Web Works?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51797" y="2587093"/>
            <a:ext cx="2415654" cy="1846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5746" y="255722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2587093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 Get IP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4021119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52578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Request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9435" y="415697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2" name="Right Arrow 11"/>
          <p:cNvSpPr/>
          <p:nvPr/>
        </p:nvSpPr>
        <p:spPr>
          <a:xfrm rot="2225373">
            <a:off x="5836312" y="3384016"/>
            <a:ext cx="1627871" cy="33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704624">
            <a:off x="5390076" y="4781494"/>
            <a:ext cx="1627871" cy="33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3766186" flipV="1">
            <a:off x="1252586" y="4012631"/>
            <a:ext cx="3182681" cy="288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46755" y="1350645"/>
            <a:ext cx="4903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How web request done</a:t>
            </a:r>
          </a:p>
        </p:txBody>
      </p:sp>
    </p:spTree>
    <p:extLst>
      <p:ext uri="{BB962C8B-B14F-4D97-AF65-F5344CB8AC3E}">
        <p14:creationId xmlns:p14="http://schemas.microsoft.com/office/powerpoint/2010/main" val="31405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593" y="228600"/>
            <a:ext cx="609641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Types of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644"/>
            <a:ext cx="8991600" cy="4695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6565" y="1152435"/>
            <a:ext cx="272703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Static Websites</a:t>
            </a:r>
          </a:p>
        </p:txBody>
      </p:sp>
    </p:spTree>
    <p:extLst>
      <p:ext uri="{BB962C8B-B14F-4D97-AF65-F5344CB8AC3E}">
        <p14:creationId xmlns:p14="http://schemas.microsoft.com/office/powerpoint/2010/main" val="27356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593" y="228600"/>
            <a:ext cx="6096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Types of websites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6565" y="1152435"/>
            <a:ext cx="356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Dynamic Websites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100"/>
            <a:ext cx="9144000" cy="49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57200"/>
            <a:ext cx="2954655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1313</TotalTime>
  <Words>409</Words>
  <Application>Microsoft Office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Perspective</vt:lpstr>
      <vt:lpstr>WELCOME</vt:lpstr>
      <vt:lpstr>-Course Objectives -Class, Assignments &amp;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</dc:creator>
  <cp:lastModifiedBy>Prince Shahriar</cp:lastModifiedBy>
  <cp:revision>31</cp:revision>
  <dcterms:created xsi:type="dcterms:W3CDTF">2006-08-16T00:00:00Z</dcterms:created>
  <dcterms:modified xsi:type="dcterms:W3CDTF">2020-03-13T17:20:46Z</dcterms:modified>
</cp:coreProperties>
</file>