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5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31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38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4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4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2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1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81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58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4B1B-99CA-4E7B-B935-2A27B0E48BE1}" type="datetimeFigureOut">
              <a:rPr lang="fr-FR" smtClean="0"/>
              <a:t>16/08/2022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B4BD-4AB3-45E9-960B-7BA5DE229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97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 N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fr-FR" dirty="0" smtClean="0"/>
              <a:t>	SONA MADIBA Prince</a:t>
            </a:r>
          </a:p>
          <a:p>
            <a:pPr algn="l"/>
            <a:r>
              <a:rPr lang="fr-FR" dirty="0" smtClean="0"/>
              <a:t>	KUMWIMBA MALONGA Moïse</a:t>
            </a:r>
          </a:p>
          <a:p>
            <a:pPr algn="l"/>
            <a:r>
              <a:rPr lang="fr-FR" dirty="0" smtClean="0"/>
              <a:t>	NKULU MULUNDA </a:t>
            </a:r>
            <a:r>
              <a:rPr lang="fr-FR" dirty="0" err="1" smtClean="0"/>
              <a:t>Francky</a:t>
            </a:r>
            <a:endParaRPr lang="fr-FR" dirty="0" smtClean="0"/>
          </a:p>
          <a:p>
            <a:pPr algn="l"/>
            <a:r>
              <a:rPr lang="fr-FR" dirty="0" smtClean="0"/>
              <a:t>	SABU A MUKUNG Daniel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155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7950" y="819150"/>
            <a:ext cx="3648075" cy="590550"/>
          </a:xfrm>
        </p:spPr>
        <p:txBody>
          <a:bodyPr>
            <a:normAutofit fontScale="90000"/>
          </a:bodyPr>
          <a:lstStyle/>
          <a:p>
            <a:r>
              <a:rPr lang="fr-FR" sz="4000" b="1" dirty="0"/>
              <a:t> </a:t>
            </a:r>
            <a:r>
              <a:rPr lang="fr-FR" sz="4000" b="1" dirty="0" smtClean="0"/>
              <a:t>           TP 2</a:t>
            </a:r>
            <a:endParaRPr lang="fr-FR" sz="40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089" y="4409917"/>
            <a:ext cx="1952898" cy="2257740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2816292" y="1790700"/>
            <a:ext cx="3311389" cy="4019550"/>
          </a:xfrm>
        </p:spPr>
        <p:txBody>
          <a:bodyPr/>
          <a:lstStyle/>
          <a:p>
            <a:r>
              <a:rPr lang="fr-FR" dirty="0" smtClean="0"/>
              <a:t>Nous avons constate le changement de ses deux évènement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Clic normal</a:t>
            </a:r>
          </a:p>
          <a:p>
            <a:endParaRPr lang="fr-FR" dirty="0"/>
          </a:p>
          <a:p>
            <a:r>
              <a:rPr lang="fr-FR" dirty="0" smtClean="0"/>
              <a:t>Clic long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89" y="1409700"/>
            <a:ext cx="1438476" cy="1771897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3714750" y="3905250"/>
            <a:ext cx="3581400" cy="163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3886200" y="2495550"/>
            <a:ext cx="2914650" cy="6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0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TP N 2</vt:lpstr>
      <vt:lpstr>            TP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N 2</dc:title>
  <dc:creator>Emmanuel Sona</dc:creator>
  <cp:lastModifiedBy>Emmanuel Sona</cp:lastModifiedBy>
  <cp:revision>2</cp:revision>
  <dcterms:created xsi:type="dcterms:W3CDTF">2022-08-16T17:37:51Z</dcterms:created>
  <dcterms:modified xsi:type="dcterms:W3CDTF">2022-08-16T17:46:52Z</dcterms:modified>
</cp:coreProperties>
</file>