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59" r:id="rId6"/>
    <p:sldId id="267" r:id="rId7"/>
    <p:sldId id="271" r:id="rId8"/>
    <p:sldId id="261" r:id="rId9"/>
    <p:sldId id="276" r:id="rId10"/>
    <p:sldId id="272" r:id="rId11"/>
    <p:sldId id="260" r:id="rId12"/>
    <p:sldId id="277" r:id="rId13"/>
    <p:sldId id="273" r:id="rId14"/>
    <p:sldId id="274" r:id="rId15"/>
    <p:sldId id="278" r:id="rId16"/>
    <p:sldId id="26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0" autoAdjust="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>
        <p:guide orient="horz" pos="2288"/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B-4177-954D-C70769DDEB3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5B-4177-954D-C70769DDEB34}"/>
              </c:ext>
            </c:extLst>
          </c:dPt>
          <c:dLbls>
            <c:dLbl>
              <c:idx val="0"/>
              <c:layout>
                <c:manualLayout>
                  <c:x val="-0.17328465038621493"/>
                  <c:y val="-0.243716577135354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</a:rPr>
                      <a:t>安全</a:t>
                    </a:r>
                  </a:p>
                  <a:p>
                    <a:pPr>
                      <a:defRPr/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</a:rPr>
                      <a:t>性差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43692415600058"/>
                      <c:h val="0.4085510728787907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35B-4177-954D-C70769DDEB3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5B-4177-954D-C70769DDEB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项目1</c:v>
                </c:pt>
                <c:pt idx="1">
                  <c:v>项目2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5B-4177-954D-C70769DDE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7C-4BBE-BC78-27475871C4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7C-4BBE-BC78-27475871C496}"/>
              </c:ext>
            </c:extLst>
          </c:dPt>
          <c:dLbls>
            <c:dLbl>
              <c:idx val="0"/>
              <c:layout>
                <c:manualLayout>
                  <c:x val="-0.29630354372380074"/>
                  <c:y val="0.10345803129340528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2000" b="1" dirty="0">
                        <a:solidFill>
                          <a:srgbClr val="FF0000"/>
                        </a:solidFill>
                      </a:rPr>
                      <a:t>准确</a:t>
                    </a:r>
                  </a:p>
                  <a:p>
                    <a:r>
                      <a:rPr lang="zh-CN" altLang="en-US" sz="2000" b="1" dirty="0">
                        <a:solidFill>
                          <a:srgbClr val="FF0000"/>
                        </a:solidFill>
                      </a:rPr>
                      <a:t>性差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77C-4BBE-BC78-27475871C49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7C-4BBE-BC78-27475871C4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项目1</c:v>
                </c:pt>
                <c:pt idx="1">
                  <c:v>项目2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7C-4BBE-BC78-27475871C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4-4AFD-864C-252C42BA6E3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4-4AFD-864C-252C42BA6E36}"/>
              </c:ext>
            </c:extLst>
          </c:dPt>
          <c:dLbls>
            <c:dLbl>
              <c:idx val="0"/>
              <c:layout>
                <c:manualLayout>
                  <c:x val="-0.25825034911187716"/>
                  <c:y val="-0.192046262273762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800" b="1" dirty="0">
                        <a:solidFill>
                          <a:srgbClr val="FF0000"/>
                        </a:solidFill>
                      </a:rPr>
                      <a:t>兼容</a:t>
                    </a:r>
                  </a:p>
                  <a:p>
                    <a:pPr>
                      <a:defRPr/>
                    </a:pPr>
                    <a:r>
                      <a:rPr lang="zh-CN" altLang="en-US" sz="1800" b="1" dirty="0">
                        <a:solidFill>
                          <a:srgbClr val="FF0000"/>
                        </a:solidFill>
                      </a:rPr>
                      <a:t>性差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75046664726804"/>
                      <c:h val="0.29807182217665196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5204-4AFD-864C-252C42BA6E3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04-4AFD-864C-252C42BA6E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项目1</c:v>
                </c:pt>
                <c:pt idx="1">
                  <c:v>项目2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</c:v>
                </c:pt>
                <c:pt idx="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04-4AFD-864C-252C42BA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DBCD-7A50-48CD-9019-C086D2DE48FE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B42D8-8245-4B56-82B7-0F3A34949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1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B42D8-8245-4B56-82B7-0F3A349490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B42D8-8245-4B56-82B7-0F3A349490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47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D62402-A111-454B-6727-B33FAF418597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86C541-0F75-7FE9-EBE6-B24632AA34A2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AF81C7-FB11-3A18-54E0-57B10A77912D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52C26-500B-E169-8195-B88A6A2FC3E9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57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9AF9E6-44F5-4982-B50C-EEB17DBDF39F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2E325-2903-AD06-056B-D902DA1F8493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6BE56F-027B-F908-4B7B-8CED829F8773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6F6340-C6FF-6CAC-8FBB-E1A781E79344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8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08A351-1125-7087-F8C1-8FCEAEBF56AD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19F67-691E-B667-2810-1792A32CC265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5956BB-3D2D-2ED3-D4B6-C82997F613AE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79D66A-D209-7BA0-3420-8A5314EAD1B7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3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3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339BB8-F2A5-0A0F-8262-A9D623B32974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D9E26D-7316-74DB-F905-0137B8E92A4B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D2E83-5626-11A4-A28B-B33D095A724D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72610-88CB-D0CB-063C-AF16EBE6A0FF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7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5D1ED9-0AFC-B7D3-F16D-2C2771DA49DD}"/>
              </a:ext>
            </a:extLst>
          </p:cNvPr>
          <p:cNvSpPr/>
          <p:nvPr/>
        </p:nvSpPr>
        <p:spPr>
          <a:xfrm>
            <a:off x="666750" y="428515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74D4FD-0231-9B20-3A12-5C3D9DF4953B}"/>
              </a:ext>
            </a:extLst>
          </p:cNvPr>
          <p:cNvSpPr txBox="1"/>
          <p:nvPr/>
        </p:nvSpPr>
        <p:spPr>
          <a:xfrm>
            <a:off x="1937910" y="2722435"/>
            <a:ext cx="8648521" cy="847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基于联邦学习的电子病例共享系统</a:t>
            </a:r>
          </a:p>
        </p:txBody>
      </p:sp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84102D88-662D-5A06-4F18-83828CA42CC9}"/>
              </a:ext>
            </a:extLst>
          </p:cNvPr>
          <p:cNvSpPr/>
          <p:nvPr/>
        </p:nvSpPr>
        <p:spPr>
          <a:xfrm>
            <a:off x="5268686" y="398645"/>
            <a:ext cx="1493333" cy="22578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791F3F-9070-BF5B-59E3-3BD15B92E0BD}"/>
              </a:ext>
            </a:extLst>
          </p:cNvPr>
          <p:cNvSpPr txBox="1"/>
          <p:nvPr/>
        </p:nvSpPr>
        <p:spPr>
          <a:xfrm>
            <a:off x="2162262" y="3823302"/>
            <a:ext cx="8574783" cy="494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Electronic record sharing system based on federated learning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2CE3F4-D786-EFE7-F626-FBF0A2D66B38}"/>
              </a:ext>
            </a:extLst>
          </p:cNvPr>
          <p:cNvGrpSpPr/>
          <p:nvPr/>
        </p:nvGrpSpPr>
        <p:grpSpPr>
          <a:xfrm>
            <a:off x="5384307" y="1334123"/>
            <a:ext cx="1344744" cy="740226"/>
            <a:chOff x="5417276" y="1548182"/>
            <a:chExt cx="1344744" cy="740226"/>
          </a:xfrm>
          <a:solidFill>
            <a:srgbClr val="FFFFFF"/>
          </a:solid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842FD0B-B339-10CF-EAB4-A9F23F82DE88}"/>
                </a:ext>
              </a:extLst>
            </p:cNvPr>
            <p:cNvSpPr/>
            <p:nvPr/>
          </p:nvSpPr>
          <p:spPr>
            <a:xfrm>
              <a:off x="5657849" y="1938343"/>
              <a:ext cx="863597" cy="350065"/>
            </a:xfrm>
            <a:custGeom>
              <a:avLst/>
              <a:gdLst>
                <a:gd name="connsiteX0" fmla="*/ 0 w 863597"/>
                <a:gd name="connsiteY0" fmla="*/ 0 h 350065"/>
                <a:gd name="connsiteX1" fmla="*/ 0 w 863597"/>
                <a:gd name="connsiteY1" fmla="*/ 180430 h 350065"/>
                <a:gd name="connsiteX2" fmla="*/ 431799 w 863597"/>
                <a:gd name="connsiteY2" fmla="*/ 350065 h 350065"/>
                <a:gd name="connsiteX3" fmla="*/ 863598 w 863597"/>
                <a:gd name="connsiteY3" fmla="*/ 180430 h 350065"/>
                <a:gd name="connsiteX4" fmla="*/ 863598 w 863597"/>
                <a:gd name="connsiteY4" fmla="*/ 0 h 350065"/>
                <a:gd name="connsiteX5" fmla="*/ 431799 w 863597"/>
                <a:gd name="connsiteY5" fmla="*/ 152672 h 350065"/>
                <a:gd name="connsiteX6" fmla="*/ 0 w 863597"/>
                <a:gd name="connsiteY6" fmla="*/ 0 h 35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597" h="350065">
                  <a:moveTo>
                    <a:pt x="0" y="0"/>
                  </a:moveTo>
                  <a:lnTo>
                    <a:pt x="0" y="180430"/>
                  </a:lnTo>
                  <a:cubicBezTo>
                    <a:pt x="0" y="265248"/>
                    <a:pt x="192767" y="350065"/>
                    <a:pt x="431799" y="350065"/>
                  </a:cubicBezTo>
                  <a:cubicBezTo>
                    <a:pt x="670830" y="350065"/>
                    <a:pt x="863598" y="265248"/>
                    <a:pt x="863598" y="180430"/>
                  </a:cubicBezTo>
                  <a:lnTo>
                    <a:pt x="863598" y="0"/>
                  </a:lnTo>
                  <a:lnTo>
                    <a:pt x="431799" y="1526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F36EA8C-93C3-2ED5-98C3-0F2A68F57C86}"/>
                </a:ext>
              </a:extLst>
            </p:cNvPr>
            <p:cNvSpPr/>
            <p:nvPr/>
          </p:nvSpPr>
          <p:spPr>
            <a:xfrm>
              <a:off x="5417276" y="1548182"/>
              <a:ext cx="1344744" cy="586012"/>
            </a:xfrm>
            <a:custGeom>
              <a:avLst/>
              <a:gdLst>
                <a:gd name="connsiteX0" fmla="*/ 672372 w 1344744"/>
                <a:gd name="connsiteY0" fmla="*/ 476521 h 586012"/>
                <a:gd name="connsiteX1" fmla="*/ 1344745 w 1344744"/>
                <a:gd name="connsiteY1" fmla="*/ 240574 h 586012"/>
                <a:gd name="connsiteX2" fmla="*/ 672372 w 1344744"/>
                <a:gd name="connsiteY2" fmla="*/ 0 h 586012"/>
                <a:gd name="connsiteX3" fmla="*/ 0 w 1344744"/>
                <a:gd name="connsiteY3" fmla="*/ 240574 h 586012"/>
                <a:gd name="connsiteX4" fmla="*/ 86360 w 1344744"/>
                <a:gd name="connsiteY4" fmla="*/ 271416 h 586012"/>
                <a:gd name="connsiteX5" fmla="*/ 86360 w 1344744"/>
                <a:gd name="connsiteY5" fmla="*/ 555170 h 586012"/>
                <a:gd name="connsiteX6" fmla="*/ 117203 w 1344744"/>
                <a:gd name="connsiteY6" fmla="*/ 586013 h 586012"/>
                <a:gd name="connsiteX7" fmla="*/ 148045 w 1344744"/>
                <a:gd name="connsiteY7" fmla="*/ 555170 h 586012"/>
                <a:gd name="connsiteX8" fmla="*/ 148045 w 1344744"/>
                <a:gd name="connsiteY8" fmla="*/ 293006 h 586012"/>
                <a:gd name="connsiteX9" fmla="*/ 672372 w 1344744"/>
                <a:gd name="connsiteY9" fmla="*/ 476521 h 58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4744" h="586012">
                  <a:moveTo>
                    <a:pt x="672372" y="476521"/>
                  </a:moveTo>
                  <a:lnTo>
                    <a:pt x="1344745" y="240574"/>
                  </a:lnTo>
                  <a:lnTo>
                    <a:pt x="672372" y="0"/>
                  </a:lnTo>
                  <a:lnTo>
                    <a:pt x="0" y="240574"/>
                  </a:lnTo>
                  <a:lnTo>
                    <a:pt x="86360" y="271416"/>
                  </a:lnTo>
                  <a:lnTo>
                    <a:pt x="86360" y="555170"/>
                  </a:lnTo>
                  <a:cubicBezTo>
                    <a:pt x="86360" y="572133"/>
                    <a:pt x="100239" y="586013"/>
                    <a:pt x="117203" y="586013"/>
                  </a:cubicBezTo>
                  <a:cubicBezTo>
                    <a:pt x="134166" y="586013"/>
                    <a:pt x="148045" y="572133"/>
                    <a:pt x="148045" y="555170"/>
                  </a:cubicBezTo>
                  <a:lnTo>
                    <a:pt x="148045" y="293006"/>
                  </a:lnTo>
                  <a:lnTo>
                    <a:pt x="672372" y="476521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773ABA3-1547-E602-EFE5-00CC542FFF42}"/>
              </a:ext>
            </a:extLst>
          </p:cNvPr>
          <p:cNvSpPr txBox="1"/>
          <p:nvPr/>
        </p:nvSpPr>
        <p:spPr>
          <a:xfrm>
            <a:off x="3944449" y="4518087"/>
            <a:ext cx="4833374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队员：李平 蓝颖聪 袁恩昌 李欣阳  文能翔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15853B-E301-D2AE-1DC9-01A36427D92B}"/>
              </a:ext>
            </a:extLst>
          </p:cNvPr>
          <p:cNvSpPr txBox="1"/>
          <p:nvPr/>
        </p:nvSpPr>
        <p:spPr>
          <a:xfrm>
            <a:off x="4352737" y="5205205"/>
            <a:ext cx="2632452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时间：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2023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20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日</a:t>
            </a: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A9887CF6-AA67-9663-2E16-F33FE8558B51}"/>
              </a:ext>
            </a:extLst>
          </p:cNvPr>
          <p:cNvSpPr/>
          <p:nvPr/>
        </p:nvSpPr>
        <p:spPr>
          <a:xfrm rot="5400000">
            <a:off x="64292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4169F683-2A1B-F6DF-5D9B-63E959719B87}"/>
              </a:ext>
            </a:extLst>
          </p:cNvPr>
          <p:cNvSpPr/>
          <p:nvPr/>
        </p:nvSpPr>
        <p:spPr>
          <a:xfrm rot="16200000" flipH="1">
            <a:off x="10887660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离页连接符 15">
            <a:extLst>
              <a:ext uri="{FF2B5EF4-FFF2-40B4-BE49-F238E27FC236}">
                <a16:creationId xmlns:a16="http://schemas.microsoft.com/office/drawing/2014/main" id="{FBBCD18D-0046-D2FA-36A2-A95A147499BC}"/>
              </a:ext>
            </a:extLst>
          </p:cNvPr>
          <p:cNvSpPr/>
          <p:nvPr/>
        </p:nvSpPr>
        <p:spPr>
          <a:xfrm>
            <a:off x="5183591" y="400991"/>
            <a:ext cx="1663524" cy="2420502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4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04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1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实验结果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45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FF39A9-EBB5-C8E3-B3E5-45007F427C92}"/>
              </a:ext>
            </a:extLst>
          </p:cNvPr>
          <p:cNvSpPr/>
          <p:nvPr/>
        </p:nvSpPr>
        <p:spPr>
          <a:xfrm>
            <a:off x="666750" y="34509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990A4-B775-F2F7-61B3-F9F17D6E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>
            <a:off x="423210" y="952361"/>
            <a:ext cx="1883699" cy="188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8AC218-C31F-9461-6F19-CC3F5630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 flipH="1">
            <a:off x="10090543" y="5007981"/>
            <a:ext cx="1883699" cy="188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D07209-6045-ABEE-570E-5B5C6D66E0E8}"/>
              </a:ext>
            </a:extLst>
          </p:cNvPr>
          <p:cNvSpPr txBox="1"/>
          <p:nvPr/>
        </p:nvSpPr>
        <p:spPr>
          <a:xfrm>
            <a:off x="1436822" y="50866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结果展示</a:t>
            </a: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BE96E1FF-0DBD-0DF9-FF0E-D9D023BB1075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7FD52D-7C08-48E6-BA1C-F8B9DB60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30" y="1525275"/>
            <a:ext cx="4344737" cy="30748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100501-39B1-443F-B47E-A60F42D4E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19" y="2913287"/>
            <a:ext cx="4972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FF39A9-EBB5-C8E3-B3E5-45007F427C92}"/>
              </a:ext>
            </a:extLst>
          </p:cNvPr>
          <p:cNvSpPr/>
          <p:nvPr/>
        </p:nvSpPr>
        <p:spPr>
          <a:xfrm>
            <a:off x="666750" y="34509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990A4-B775-F2F7-61B3-F9F17D6E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>
            <a:off x="423210" y="952361"/>
            <a:ext cx="1883699" cy="188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8AC218-C31F-9461-6F19-CC3F5630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 flipH="1">
            <a:off x="10090543" y="5007981"/>
            <a:ext cx="1883699" cy="188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D07209-6045-ABEE-570E-5B5C6D66E0E8}"/>
              </a:ext>
            </a:extLst>
          </p:cNvPr>
          <p:cNvSpPr txBox="1"/>
          <p:nvPr/>
        </p:nvSpPr>
        <p:spPr>
          <a:xfrm>
            <a:off x="1436822" y="50866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结果展示</a:t>
            </a: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BE96E1FF-0DBD-0DF9-FF0E-D9D023BB1075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08A75-0199-4300-B831-7D5729B7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2609"/>
            <a:ext cx="4625438" cy="25089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8AF59-EA2E-41FE-83B4-869DEA82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43" y="1894211"/>
            <a:ext cx="4721497" cy="25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05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1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实验总结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2A5CB7-6343-1509-B2BF-FD092BB77661}"/>
              </a:ext>
            </a:extLst>
          </p:cNvPr>
          <p:cNvSpPr/>
          <p:nvPr/>
        </p:nvSpPr>
        <p:spPr>
          <a:xfrm>
            <a:off x="666750" y="385757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F1AEB5-4C17-9312-21BD-462C9A044A66}"/>
              </a:ext>
            </a:extLst>
          </p:cNvPr>
          <p:cNvSpPr txBox="1"/>
          <p:nvPr/>
        </p:nvSpPr>
        <p:spPr>
          <a:xfrm>
            <a:off x="6199649" y="2004445"/>
            <a:ext cx="4990865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极大地提高了医院的工作效率和医疗质量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6" name="图形 15" descr="毕业帽 纯色填充">
            <a:extLst>
              <a:ext uri="{FF2B5EF4-FFF2-40B4-BE49-F238E27FC236}">
                <a16:creationId xmlns:a16="http://schemas.microsoft.com/office/drawing/2014/main" id="{41B0FCCB-AA9D-3FE2-DE0C-6EE414299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650" y="1371226"/>
            <a:ext cx="565604" cy="56560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9A2EE7-D7EB-2690-E66C-D41CC8D6E0E1}"/>
              </a:ext>
            </a:extLst>
          </p:cNvPr>
          <p:cNvSpPr txBox="1"/>
          <p:nvPr/>
        </p:nvSpPr>
        <p:spPr>
          <a:xfrm>
            <a:off x="6765254" y="1438841"/>
            <a:ext cx="697627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高效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1F0901-D110-A21E-94A3-092BDECF976A}"/>
              </a:ext>
            </a:extLst>
          </p:cNvPr>
          <p:cNvSpPr txBox="1"/>
          <p:nvPr/>
        </p:nvSpPr>
        <p:spPr>
          <a:xfrm>
            <a:off x="6199650" y="3379604"/>
            <a:ext cx="4990865" cy="72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通过利用隐私计算的技术，可以实现区域内医疗信息的安全共享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pic>
        <p:nvPicPr>
          <p:cNvPr id="19" name="图形 18" descr="毕业帽 纯色填充">
            <a:extLst>
              <a:ext uri="{FF2B5EF4-FFF2-40B4-BE49-F238E27FC236}">
                <a16:creationId xmlns:a16="http://schemas.microsoft.com/office/drawing/2014/main" id="{4F11857E-8B62-D116-9EDC-118D82C3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650" y="2835496"/>
            <a:ext cx="565604" cy="5656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C7C2FC-B2CF-CBA2-2234-F34EB44C99FE}"/>
              </a:ext>
            </a:extLst>
          </p:cNvPr>
          <p:cNvSpPr txBox="1"/>
          <p:nvPr/>
        </p:nvSpPr>
        <p:spPr>
          <a:xfrm>
            <a:off x="6765254" y="2903111"/>
            <a:ext cx="697627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安全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94C28-EEF9-8FBB-D33B-6221301CCCF1}"/>
              </a:ext>
            </a:extLst>
          </p:cNvPr>
          <p:cNvSpPr txBox="1"/>
          <p:nvPr/>
        </p:nvSpPr>
        <p:spPr>
          <a:xfrm>
            <a:off x="6199650" y="4892855"/>
            <a:ext cx="499086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通过联邦学习使得数据“可用不可见”，实现了从各维度分析，助理病历预测</a:t>
            </a:r>
          </a:p>
        </p:txBody>
      </p:sp>
      <p:pic>
        <p:nvPicPr>
          <p:cNvPr id="22" name="图形 21" descr="毕业帽 纯色填充">
            <a:extLst>
              <a:ext uri="{FF2B5EF4-FFF2-40B4-BE49-F238E27FC236}">
                <a16:creationId xmlns:a16="http://schemas.microsoft.com/office/drawing/2014/main" id="{09BF9F1C-F665-06A2-67FA-7CC09B49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650" y="4348747"/>
            <a:ext cx="565604" cy="56560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EB14E52-6097-5078-2FF5-85D037A465EE}"/>
              </a:ext>
            </a:extLst>
          </p:cNvPr>
          <p:cNvSpPr txBox="1"/>
          <p:nvPr/>
        </p:nvSpPr>
        <p:spPr>
          <a:xfrm>
            <a:off x="6765254" y="4416362"/>
            <a:ext cx="697627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预测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2F7A6-62FD-58E8-0176-BC0E612C8604}"/>
              </a:ext>
            </a:extLst>
          </p:cNvPr>
          <p:cNvSpPr txBox="1"/>
          <p:nvPr/>
        </p:nvSpPr>
        <p:spPr>
          <a:xfrm>
            <a:off x="1464356" y="50570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实验总结</a:t>
            </a:r>
          </a:p>
        </p:txBody>
      </p:sp>
      <p:sp>
        <p:nvSpPr>
          <p:cNvPr id="25" name="L 形 24">
            <a:extLst>
              <a:ext uri="{FF2B5EF4-FFF2-40B4-BE49-F238E27FC236}">
                <a16:creationId xmlns:a16="http://schemas.microsoft.com/office/drawing/2014/main" id="{B7DB129A-E63B-E3A0-5BC2-B6B054CBEE22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5484EE-99ED-89ED-0C03-B27BE7553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48" y="2160588"/>
            <a:ext cx="4820606" cy="19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FF39A9-EBB5-C8E3-B3E5-45007F427C92}"/>
              </a:ext>
            </a:extLst>
          </p:cNvPr>
          <p:cNvSpPr/>
          <p:nvPr/>
        </p:nvSpPr>
        <p:spPr>
          <a:xfrm>
            <a:off x="666750" y="34509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990A4-B775-F2F7-61B3-F9F17D6E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>
            <a:off x="423210" y="952361"/>
            <a:ext cx="1883699" cy="188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8AC218-C31F-9461-6F19-CC3F5630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 flipH="1">
            <a:off x="10090543" y="5007981"/>
            <a:ext cx="1883699" cy="188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D07209-6045-ABEE-570E-5B5C6D66E0E8}"/>
              </a:ext>
            </a:extLst>
          </p:cNvPr>
          <p:cNvSpPr txBox="1"/>
          <p:nvPr/>
        </p:nvSpPr>
        <p:spPr>
          <a:xfrm>
            <a:off x="1436822" y="508669"/>
            <a:ext cx="902811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感谢</a:t>
            </a: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BE96E1FF-0DBD-0DF9-FF0E-D9D023BB1075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44EA87-5F23-46E8-9721-41307839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36" y="1894211"/>
            <a:ext cx="5524500" cy="581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A12A2E-F089-4910-8E3F-FC0049D63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8" t="13802" r="21349" b="20952"/>
          <a:stretch>
            <a:fillRect/>
          </a:stretch>
        </p:blipFill>
        <p:spPr>
          <a:xfrm>
            <a:off x="4095010" y="3023721"/>
            <a:ext cx="3197469" cy="25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0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B3FDF5-0906-8F21-6AF9-1EEB10974BD7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70A15D-6B9F-D34B-0AC7-CA535D59D34E}"/>
              </a:ext>
            </a:extLst>
          </p:cNvPr>
          <p:cNvSpPr txBox="1"/>
          <p:nvPr/>
        </p:nvSpPr>
        <p:spPr>
          <a:xfrm>
            <a:off x="2618125" y="2577464"/>
            <a:ext cx="6955750" cy="12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恳请老师批评指正</a:t>
            </a:r>
          </a:p>
        </p:txBody>
      </p:sp>
      <p:pic>
        <p:nvPicPr>
          <p:cNvPr id="4" name="图形 3" descr="毕业帽 纯色填充">
            <a:extLst>
              <a:ext uri="{FF2B5EF4-FFF2-40B4-BE49-F238E27FC236}">
                <a16:creationId xmlns:a16="http://schemas.microsoft.com/office/drawing/2014/main" id="{9A4595DE-9490-D6AA-724F-2651F0294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9422" y="1178069"/>
            <a:ext cx="1480453" cy="14804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6FCD67-CAD6-2D91-DAF5-856E4C725B45}"/>
              </a:ext>
            </a:extLst>
          </p:cNvPr>
          <p:cNvSpPr txBox="1"/>
          <p:nvPr/>
        </p:nvSpPr>
        <p:spPr>
          <a:xfrm>
            <a:off x="4157809" y="3826914"/>
            <a:ext cx="3876382" cy="494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THANKS FOR LISTENING</a:t>
            </a:r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131F857B-4FD8-6D7B-EE23-BEAFA340ABB1}"/>
              </a:ext>
            </a:extLst>
          </p:cNvPr>
          <p:cNvSpPr/>
          <p:nvPr/>
        </p:nvSpPr>
        <p:spPr>
          <a:xfrm>
            <a:off x="5268686" y="398645"/>
            <a:ext cx="1493333" cy="22578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050C95-2003-5263-8E94-FD4940142025}"/>
              </a:ext>
            </a:extLst>
          </p:cNvPr>
          <p:cNvGrpSpPr/>
          <p:nvPr/>
        </p:nvGrpSpPr>
        <p:grpSpPr>
          <a:xfrm>
            <a:off x="5384307" y="1334123"/>
            <a:ext cx="1344744" cy="740226"/>
            <a:chOff x="5417276" y="1548182"/>
            <a:chExt cx="1344744" cy="740226"/>
          </a:xfrm>
          <a:solidFill>
            <a:srgbClr val="FFFFFF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9B07577-F553-7C44-A756-7248D9979EB2}"/>
                </a:ext>
              </a:extLst>
            </p:cNvPr>
            <p:cNvSpPr/>
            <p:nvPr/>
          </p:nvSpPr>
          <p:spPr>
            <a:xfrm>
              <a:off x="5657849" y="1938343"/>
              <a:ext cx="863597" cy="350065"/>
            </a:xfrm>
            <a:custGeom>
              <a:avLst/>
              <a:gdLst>
                <a:gd name="connsiteX0" fmla="*/ 0 w 863597"/>
                <a:gd name="connsiteY0" fmla="*/ 0 h 350065"/>
                <a:gd name="connsiteX1" fmla="*/ 0 w 863597"/>
                <a:gd name="connsiteY1" fmla="*/ 180430 h 350065"/>
                <a:gd name="connsiteX2" fmla="*/ 431799 w 863597"/>
                <a:gd name="connsiteY2" fmla="*/ 350065 h 350065"/>
                <a:gd name="connsiteX3" fmla="*/ 863598 w 863597"/>
                <a:gd name="connsiteY3" fmla="*/ 180430 h 350065"/>
                <a:gd name="connsiteX4" fmla="*/ 863598 w 863597"/>
                <a:gd name="connsiteY4" fmla="*/ 0 h 350065"/>
                <a:gd name="connsiteX5" fmla="*/ 431799 w 863597"/>
                <a:gd name="connsiteY5" fmla="*/ 152672 h 350065"/>
                <a:gd name="connsiteX6" fmla="*/ 0 w 863597"/>
                <a:gd name="connsiteY6" fmla="*/ 0 h 35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597" h="350065">
                  <a:moveTo>
                    <a:pt x="0" y="0"/>
                  </a:moveTo>
                  <a:lnTo>
                    <a:pt x="0" y="180430"/>
                  </a:lnTo>
                  <a:cubicBezTo>
                    <a:pt x="0" y="265248"/>
                    <a:pt x="192767" y="350065"/>
                    <a:pt x="431799" y="350065"/>
                  </a:cubicBezTo>
                  <a:cubicBezTo>
                    <a:pt x="670830" y="350065"/>
                    <a:pt x="863598" y="265248"/>
                    <a:pt x="863598" y="180430"/>
                  </a:cubicBezTo>
                  <a:lnTo>
                    <a:pt x="863598" y="0"/>
                  </a:lnTo>
                  <a:lnTo>
                    <a:pt x="431799" y="1526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D220147-2F3D-7052-6B19-29B782ED1FAC}"/>
                </a:ext>
              </a:extLst>
            </p:cNvPr>
            <p:cNvSpPr/>
            <p:nvPr/>
          </p:nvSpPr>
          <p:spPr>
            <a:xfrm>
              <a:off x="5417276" y="1548182"/>
              <a:ext cx="1344744" cy="586012"/>
            </a:xfrm>
            <a:custGeom>
              <a:avLst/>
              <a:gdLst>
                <a:gd name="connsiteX0" fmla="*/ 672372 w 1344744"/>
                <a:gd name="connsiteY0" fmla="*/ 476521 h 586012"/>
                <a:gd name="connsiteX1" fmla="*/ 1344745 w 1344744"/>
                <a:gd name="connsiteY1" fmla="*/ 240574 h 586012"/>
                <a:gd name="connsiteX2" fmla="*/ 672372 w 1344744"/>
                <a:gd name="connsiteY2" fmla="*/ 0 h 586012"/>
                <a:gd name="connsiteX3" fmla="*/ 0 w 1344744"/>
                <a:gd name="connsiteY3" fmla="*/ 240574 h 586012"/>
                <a:gd name="connsiteX4" fmla="*/ 86360 w 1344744"/>
                <a:gd name="connsiteY4" fmla="*/ 271416 h 586012"/>
                <a:gd name="connsiteX5" fmla="*/ 86360 w 1344744"/>
                <a:gd name="connsiteY5" fmla="*/ 555170 h 586012"/>
                <a:gd name="connsiteX6" fmla="*/ 117203 w 1344744"/>
                <a:gd name="connsiteY6" fmla="*/ 586013 h 586012"/>
                <a:gd name="connsiteX7" fmla="*/ 148045 w 1344744"/>
                <a:gd name="connsiteY7" fmla="*/ 555170 h 586012"/>
                <a:gd name="connsiteX8" fmla="*/ 148045 w 1344744"/>
                <a:gd name="connsiteY8" fmla="*/ 293006 h 586012"/>
                <a:gd name="connsiteX9" fmla="*/ 672372 w 1344744"/>
                <a:gd name="connsiteY9" fmla="*/ 476521 h 58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4744" h="586012">
                  <a:moveTo>
                    <a:pt x="672372" y="476521"/>
                  </a:moveTo>
                  <a:lnTo>
                    <a:pt x="1344745" y="240574"/>
                  </a:lnTo>
                  <a:lnTo>
                    <a:pt x="672372" y="0"/>
                  </a:lnTo>
                  <a:lnTo>
                    <a:pt x="0" y="240574"/>
                  </a:lnTo>
                  <a:lnTo>
                    <a:pt x="86360" y="271416"/>
                  </a:lnTo>
                  <a:lnTo>
                    <a:pt x="86360" y="555170"/>
                  </a:lnTo>
                  <a:cubicBezTo>
                    <a:pt x="86360" y="572133"/>
                    <a:pt x="100239" y="586013"/>
                    <a:pt x="117203" y="586013"/>
                  </a:cubicBezTo>
                  <a:cubicBezTo>
                    <a:pt x="134166" y="586013"/>
                    <a:pt x="148045" y="572133"/>
                    <a:pt x="148045" y="555170"/>
                  </a:cubicBezTo>
                  <a:lnTo>
                    <a:pt x="148045" y="293006"/>
                  </a:lnTo>
                  <a:lnTo>
                    <a:pt x="672372" y="476521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空心弧 12">
            <a:extLst>
              <a:ext uri="{FF2B5EF4-FFF2-40B4-BE49-F238E27FC236}">
                <a16:creationId xmlns:a16="http://schemas.microsoft.com/office/drawing/2014/main" id="{AC97056A-FD01-96D5-51D1-CCFDECCD75C0}"/>
              </a:ext>
            </a:extLst>
          </p:cNvPr>
          <p:cNvSpPr/>
          <p:nvPr/>
        </p:nvSpPr>
        <p:spPr>
          <a:xfrm rot="5400000">
            <a:off x="64292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444750FC-7713-2FF1-D7A0-7A46444A11F6}"/>
              </a:ext>
            </a:extLst>
          </p:cNvPr>
          <p:cNvSpPr/>
          <p:nvPr/>
        </p:nvSpPr>
        <p:spPr>
          <a:xfrm rot="16200000" flipH="1">
            <a:off x="10887660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A710FB5F-0620-74B7-EDF0-478C5E80DDE4}"/>
              </a:ext>
            </a:extLst>
          </p:cNvPr>
          <p:cNvSpPr/>
          <p:nvPr/>
        </p:nvSpPr>
        <p:spPr>
          <a:xfrm>
            <a:off x="1174563" y="236154"/>
            <a:ext cx="1793185" cy="4706788"/>
          </a:xfrm>
          <a:prstGeom prst="flowChartOffpageConnector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7FA7C84-F721-4837-33A7-B5954EFF3300}"/>
              </a:ext>
            </a:extLst>
          </p:cNvPr>
          <p:cNvSpPr/>
          <p:nvPr/>
        </p:nvSpPr>
        <p:spPr>
          <a:xfrm>
            <a:off x="1299520" y="331861"/>
            <a:ext cx="1549692" cy="41328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60FD1932-AB2E-AD77-788B-5D953DF5CB0B}"/>
              </a:ext>
            </a:extLst>
          </p:cNvPr>
          <p:cNvSpPr/>
          <p:nvPr/>
        </p:nvSpPr>
        <p:spPr>
          <a:xfrm>
            <a:off x="326301" y="5746550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0F02840F-16AB-948B-4F5B-7998D6929974}"/>
              </a:ext>
            </a:extLst>
          </p:cNvPr>
          <p:cNvSpPr/>
          <p:nvPr/>
        </p:nvSpPr>
        <p:spPr>
          <a:xfrm flipH="1" flipV="1">
            <a:off x="1061085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4C3C82-BF12-4A38-7B1D-0859FB417421}"/>
              </a:ext>
            </a:extLst>
          </p:cNvPr>
          <p:cNvSpPr txBox="1"/>
          <p:nvPr/>
        </p:nvSpPr>
        <p:spPr>
          <a:xfrm>
            <a:off x="1417776" y="1096477"/>
            <a:ext cx="1313180" cy="847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F1382-83C9-67CD-FF5A-39DFC14B784B}"/>
              </a:ext>
            </a:extLst>
          </p:cNvPr>
          <p:cNvSpPr txBox="1"/>
          <p:nvPr/>
        </p:nvSpPr>
        <p:spPr>
          <a:xfrm>
            <a:off x="1338616" y="2119684"/>
            <a:ext cx="1598515" cy="427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BD9F32-D4AE-2A08-9C1D-D2C789B53C6C}"/>
              </a:ext>
            </a:extLst>
          </p:cNvPr>
          <p:cNvGrpSpPr/>
          <p:nvPr/>
        </p:nvGrpSpPr>
        <p:grpSpPr>
          <a:xfrm>
            <a:off x="5757373" y="888921"/>
            <a:ext cx="3996228" cy="878271"/>
            <a:chOff x="5147772" y="910583"/>
            <a:chExt cx="4366618" cy="91431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3AD8634-A990-38C6-C163-F1CA5E7A05C4}"/>
                </a:ext>
              </a:extLst>
            </p:cNvPr>
            <p:cNvSpPr/>
            <p:nvPr/>
          </p:nvSpPr>
          <p:spPr>
            <a:xfrm>
              <a:off x="5147772" y="910583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11" name="图形 25">
              <a:extLst>
                <a:ext uri="{FF2B5EF4-FFF2-40B4-BE49-F238E27FC236}">
                  <a16:creationId xmlns:a16="http://schemas.microsoft.com/office/drawing/2014/main" id="{3644D944-410C-5D01-FA27-970A6A78CB10}"/>
                </a:ext>
              </a:extLst>
            </p:cNvPr>
            <p:cNvSpPr/>
            <p:nvPr/>
          </p:nvSpPr>
          <p:spPr>
            <a:xfrm>
              <a:off x="5366738" y="1095597"/>
              <a:ext cx="476383" cy="544286"/>
            </a:xfrm>
            <a:custGeom>
              <a:avLst/>
              <a:gdLst>
                <a:gd name="connsiteX0" fmla="*/ 473116 w 626294"/>
                <a:gd name="connsiteY0" fmla="*/ 514579 h 715565"/>
                <a:gd name="connsiteX1" fmla="*/ 153013 w 626294"/>
                <a:gd name="connsiteY1" fmla="*/ 514579 h 715565"/>
                <a:gd name="connsiteX2" fmla="*/ 136812 w 626294"/>
                <a:gd name="connsiteY2" fmla="*/ 531213 h 715565"/>
                <a:gd name="connsiteX3" fmla="*/ 153013 w 626294"/>
                <a:gd name="connsiteY3" fmla="*/ 547412 h 715565"/>
                <a:gd name="connsiteX4" fmla="*/ 473116 w 626294"/>
                <a:gd name="connsiteY4" fmla="*/ 547412 h 715565"/>
                <a:gd name="connsiteX5" fmla="*/ 489659 w 626294"/>
                <a:gd name="connsiteY5" fmla="*/ 531213 h 715565"/>
                <a:gd name="connsiteX6" fmla="*/ 473116 w 626294"/>
                <a:gd name="connsiteY6" fmla="*/ 514579 h 715565"/>
                <a:gd name="connsiteX7" fmla="*/ 473116 w 626294"/>
                <a:gd name="connsiteY7" fmla="*/ 514579 h 715565"/>
                <a:gd name="connsiteX8" fmla="*/ 153013 w 626294"/>
                <a:gd name="connsiteY8" fmla="*/ 183292 h 715565"/>
                <a:gd name="connsiteX9" fmla="*/ 153013 w 626294"/>
                <a:gd name="connsiteY9" fmla="*/ 183292 h 715565"/>
                <a:gd name="connsiteX10" fmla="*/ 200548 w 626294"/>
                <a:gd name="connsiteY10" fmla="*/ 183292 h 715565"/>
                <a:gd name="connsiteX11" fmla="*/ 200548 w 626294"/>
                <a:gd name="connsiteY11" fmla="*/ 230569 h 715565"/>
                <a:gd name="connsiteX12" fmla="*/ 216926 w 626294"/>
                <a:gd name="connsiteY12" fmla="*/ 246948 h 715565"/>
                <a:gd name="connsiteX13" fmla="*/ 233655 w 626294"/>
                <a:gd name="connsiteY13" fmla="*/ 230569 h 715565"/>
                <a:gd name="connsiteX14" fmla="*/ 233655 w 626294"/>
                <a:gd name="connsiteY14" fmla="*/ 183292 h 715565"/>
                <a:gd name="connsiteX15" fmla="*/ 280839 w 626294"/>
                <a:gd name="connsiteY15" fmla="*/ 183292 h 715565"/>
                <a:gd name="connsiteX16" fmla="*/ 297394 w 626294"/>
                <a:gd name="connsiteY16" fmla="*/ 166656 h 715565"/>
                <a:gd name="connsiteX17" fmla="*/ 280839 w 626294"/>
                <a:gd name="connsiteY17" fmla="*/ 150014 h 715565"/>
                <a:gd name="connsiteX18" fmla="*/ 233655 w 626294"/>
                <a:gd name="connsiteY18" fmla="*/ 150014 h 715565"/>
                <a:gd name="connsiteX19" fmla="*/ 233655 w 626294"/>
                <a:gd name="connsiteY19" fmla="*/ 102743 h 715565"/>
                <a:gd name="connsiteX20" fmla="*/ 216926 w 626294"/>
                <a:gd name="connsiteY20" fmla="*/ 86189 h 715565"/>
                <a:gd name="connsiteX21" fmla="*/ 200548 w 626294"/>
                <a:gd name="connsiteY21" fmla="*/ 102743 h 715565"/>
                <a:gd name="connsiteX22" fmla="*/ 200548 w 626294"/>
                <a:gd name="connsiteY22" fmla="*/ 150014 h 715565"/>
                <a:gd name="connsiteX23" fmla="*/ 153013 w 626294"/>
                <a:gd name="connsiteY23" fmla="*/ 150014 h 715565"/>
                <a:gd name="connsiteX24" fmla="*/ 136812 w 626294"/>
                <a:gd name="connsiteY24" fmla="*/ 166656 h 715565"/>
                <a:gd name="connsiteX25" fmla="*/ 153013 w 626294"/>
                <a:gd name="connsiteY25" fmla="*/ 183292 h 715565"/>
                <a:gd name="connsiteX26" fmla="*/ 153013 w 626294"/>
                <a:gd name="connsiteY26" fmla="*/ 183292 h 715565"/>
                <a:gd name="connsiteX27" fmla="*/ 136812 w 626294"/>
                <a:gd name="connsiteY27" fmla="*/ 298711 h 715565"/>
                <a:gd name="connsiteX28" fmla="*/ 136812 w 626294"/>
                <a:gd name="connsiteY28" fmla="*/ 298711 h 715565"/>
                <a:gd name="connsiteX29" fmla="*/ 153013 w 626294"/>
                <a:gd name="connsiteY29" fmla="*/ 315259 h 715565"/>
                <a:gd name="connsiteX30" fmla="*/ 473116 w 626294"/>
                <a:gd name="connsiteY30" fmla="*/ 315259 h 715565"/>
                <a:gd name="connsiteX31" fmla="*/ 489659 w 626294"/>
                <a:gd name="connsiteY31" fmla="*/ 298711 h 715565"/>
                <a:gd name="connsiteX32" fmla="*/ 473116 w 626294"/>
                <a:gd name="connsiteY32" fmla="*/ 282068 h 715565"/>
                <a:gd name="connsiteX33" fmla="*/ 153013 w 626294"/>
                <a:gd name="connsiteY33" fmla="*/ 282068 h 715565"/>
                <a:gd name="connsiteX34" fmla="*/ 136812 w 626294"/>
                <a:gd name="connsiteY34" fmla="*/ 298711 h 715565"/>
                <a:gd name="connsiteX35" fmla="*/ 136812 w 626294"/>
                <a:gd name="connsiteY35" fmla="*/ 298711 h 715565"/>
                <a:gd name="connsiteX36" fmla="*/ 618022 w 626294"/>
                <a:gd name="connsiteY36" fmla="*/ 207065 h 715565"/>
                <a:gd name="connsiteX37" fmla="*/ 618022 w 626294"/>
                <a:gd name="connsiteY37" fmla="*/ 207065 h 715565"/>
                <a:gd name="connsiteX38" fmla="*/ 419405 w 626294"/>
                <a:gd name="connsiteY38" fmla="*/ 8190 h 715565"/>
                <a:gd name="connsiteX39" fmla="*/ 399868 w 626294"/>
                <a:gd name="connsiteY39" fmla="*/ 0 h 715565"/>
                <a:gd name="connsiteX40" fmla="*/ 73600 w 626294"/>
                <a:gd name="connsiteY40" fmla="*/ 0 h 715565"/>
                <a:gd name="connsiteX41" fmla="*/ 21656 w 626294"/>
                <a:gd name="connsiteY41" fmla="*/ 21744 h 715565"/>
                <a:gd name="connsiteX42" fmla="*/ 0 w 626294"/>
                <a:gd name="connsiteY42" fmla="*/ 73864 h 715565"/>
                <a:gd name="connsiteX43" fmla="*/ 0 w 626294"/>
                <a:gd name="connsiteY43" fmla="*/ 641965 h 715565"/>
                <a:gd name="connsiteX44" fmla="*/ 21656 w 626294"/>
                <a:gd name="connsiteY44" fmla="*/ 693910 h 715565"/>
                <a:gd name="connsiteX45" fmla="*/ 21656 w 626294"/>
                <a:gd name="connsiteY45" fmla="*/ 693910 h 715565"/>
                <a:gd name="connsiteX46" fmla="*/ 21656 w 626294"/>
                <a:gd name="connsiteY46" fmla="*/ 693910 h 715565"/>
                <a:gd name="connsiteX47" fmla="*/ 73600 w 626294"/>
                <a:gd name="connsiteY47" fmla="*/ 715565 h 715565"/>
                <a:gd name="connsiteX48" fmla="*/ 552343 w 626294"/>
                <a:gd name="connsiteY48" fmla="*/ 715565 h 715565"/>
                <a:gd name="connsiteX49" fmla="*/ 603762 w 626294"/>
                <a:gd name="connsiteY49" fmla="*/ 694700 h 715565"/>
                <a:gd name="connsiteX50" fmla="*/ 604463 w 626294"/>
                <a:gd name="connsiteY50" fmla="*/ 693910 h 715565"/>
                <a:gd name="connsiteX51" fmla="*/ 626294 w 626294"/>
                <a:gd name="connsiteY51" fmla="*/ 641965 h 715565"/>
                <a:gd name="connsiteX52" fmla="*/ 626294 w 626294"/>
                <a:gd name="connsiteY52" fmla="*/ 226609 h 715565"/>
                <a:gd name="connsiteX53" fmla="*/ 618022 w 626294"/>
                <a:gd name="connsiteY53" fmla="*/ 207065 h 715565"/>
                <a:gd name="connsiteX54" fmla="*/ 618022 w 626294"/>
                <a:gd name="connsiteY54" fmla="*/ 207065 h 715565"/>
                <a:gd name="connsiteX55" fmla="*/ 416058 w 626294"/>
                <a:gd name="connsiteY55" fmla="*/ 83018 h 715565"/>
                <a:gd name="connsiteX56" fmla="*/ 416058 w 626294"/>
                <a:gd name="connsiteY56" fmla="*/ 83018 h 715565"/>
                <a:gd name="connsiteX57" fmla="*/ 543194 w 626294"/>
                <a:gd name="connsiteY57" fmla="*/ 210235 h 715565"/>
                <a:gd name="connsiteX58" fmla="*/ 445998 w 626294"/>
                <a:gd name="connsiteY58" fmla="*/ 210235 h 715565"/>
                <a:gd name="connsiteX59" fmla="*/ 424694 w 626294"/>
                <a:gd name="connsiteY59" fmla="*/ 201607 h 715565"/>
                <a:gd name="connsiteX60" fmla="*/ 423992 w 626294"/>
                <a:gd name="connsiteY60" fmla="*/ 200459 h 715565"/>
                <a:gd name="connsiteX61" fmla="*/ 416059 w 626294"/>
                <a:gd name="connsiteY61" fmla="*/ 180478 h 715565"/>
                <a:gd name="connsiteX62" fmla="*/ 416059 w 626294"/>
                <a:gd name="connsiteY62" fmla="*/ 83018 h 715565"/>
                <a:gd name="connsiteX63" fmla="*/ 416058 w 626294"/>
                <a:gd name="connsiteY63" fmla="*/ 83018 h 715565"/>
                <a:gd name="connsiteX64" fmla="*/ 571190 w 626294"/>
                <a:gd name="connsiteY64" fmla="*/ 641965 h 715565"/>
                <a:gd name="connsiteX65" fmla="*/ 571190 w 626294"/>
                <a:gd name="connsiteY65" fmla="*/ 641965 h 715565"/>
                <a:gd name="connsiteX66" fmla="*/ 565726 w 626294"/>
                <a:gd name="connsiteY66" fmla="*/ 654998 h 715565"/>
                <a:gd name="connsiteX67" fmla="*/ 565726 w 626294"/>
                <a:gd name="connsiteY67" fmla="*/ 655173 h 715565"/>
                <a:gd name="connsiteX68" fmla="*/ 552343 w 626294"/>
                <a:gd name="connsiteY68" fmla="*/ 660280 h 715565"/>
                <a:gd name="connsiteX69" fmla="*/ 73600 w 626294"/>
                <a:gd name="connsiteY69" fmla="*/ 660280 h 715565"/>
                <a:gd name="connsiteX70" fmla="*/ 60568 w 626294"/>
                <a:gd name="connsiteY70" fmla="*/ 654998 h 715565"/>
                <a:gd name="connsiteX71" fmla="*/ 60568 w 626294"/>
                <a:gd name="connsiteY71" fmla="*/ 654998 h 715565"/>
                <a:gd name="connsiteX72" fmla="*/ 55116 w 626294"/>
                <a:gd name="connsiteY72" fmla="*/ 641965 h 715565"/>
                <a:gd name="connsiteX73" fmla="*/ 55116 w 626294"/>
                <a:gd name="connsiteY73" fmla="*/ 73864 h 715565"/>
                <a:gd name="connsiteX74" fmla="*/ 60568 w 626294"/>
                <a:gd name="connsiteY74" fmla="*/ 60568 h 715565"/>
                <a:gd name="connsiteX75" fmla="*/ 73600 w 626294"/>
                <a:gd name="connsiteY75" fmla="*/ 55110 h 715565"/>
                <a:gd name="connsiteX76" fmla="*/ 382962 w 626294"/>
                <a:gd name="connsiteY76" fmla="*/ 55110 h 715565"/>
                <a:gd name="connsiteX77" fmla="*/ 382962 w 626294"/>
                <a:gd name="connsiteY77" fmla="*/ 180478 h 715565"/>
                <a:gd name="connsiteX78" fmla="*/ 400568 w 626294"/>
                <a:gd name="connsiteY78" fmla="*/ 223701 h 715565"/>
                <a:gd name="connsiteX79" fmla="*/ 401447 w 626294"/>
                <a:gd name="connsiteY79" fmla="*/ 224672 h 715565"/>
                <a:gd name="connsiteX80" fmla="*/ 445997 w 626294"/>
                <a:gd name="connsiteY80" fmla="*/ 242981 h 715565"/>
                <a:gd name="connsiteX81" fmla="*/ 571189 w 626294"/>
                <a:gd name="connsiteY81" fmla="*/ 242981 h 715565"/>
                <a:gd name="connsiteX82" fmla="*/ 571189 w 626294"/>
                <a:gd name="connsiteY82" fmla="*/ 641965 h 715565"/>
                <a:gd name="connsiteX83" fmla="*/ 571190 w 626294"/>
                <a:gd name="connsiteY83" fmla="*/ 641965 h 715565"/>
                <a:gd name="connsiteX84" fmla="*/ 473116 w 626294"/>
                <a:gd name="connsiteY84" fmla="*/ 398546 h 715565"/>
                <a:gd name="connsiteX85" fmla="*/ 473116 w 626294"/>
                <a:gd name="connsiteY85" fmla="*/ 398546 h 715565"/>
                <a:gd name="connsiteX86" fmla="*/ 153013 w 626294"/>
                <a:gd name="connsiteY86" fmla="*/ 398546 h 715565"/>
                <a:gd name="connsiteX87" fmla="*/ 136812 w 626294"/>
                <a:gd name="connsiteY87" fmla="*/ 414919 h 715565"/>
                <a:gd name="connsiteX88" fmla="*/ 153013 w 626294"/>
                <a:gd name="connsiteY88" fmla="*/ 431380 h 715565"/>
                <a:gd name="connsiteX89" fmla="*/ 473116 w 626294"/>
                <a:gd name="connsiteY89" fmla="*/ 431380 h 715565"/>
                <a:gd name="connsiteX90" fmla="*/ 489659 w 626294"/>
                <a:gd name="connsiteY90" fmla="*/ 414919 h 715565"/>
                <a:gd name="connsiteX91" fmla="*/ 473116 w 626294"/>
                <a:gd name="connsiteY91" fmla="*/ 398546 h 715565"/>
                <a:gd name="connsiteX92" fmla="*/ 473116 w 626294"/>
                <a:gd name="connsiteY92" fmla="*/ 398546 h 71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26294" h="715565">
                  <a:moveTo>
                    <a:pt x="473116" y="514579"/>
                  </a:moveTo>
                  <a:lnTo>
                    <a:pt x="153013" y="514579"/>
                  </a:lnTo>
                  <a:cubicBezTo>
                    <a:pt x="143852" y="514579"/>
                    <a:pt x="136812" y="521973"/>
                    <a:pt x="136812" y="531213"/>
                  </a:cubicBezTo>
                  <a:cubicBezTo>
                    <a:pt x="136812" y="540369"/>
                    <a:pt x="143853" y="547412"/>
                    <a:pt x="153013" y="547412"/>
                  </a:cubicBezTo>
                  <a:lnTo>
                    <a:pt x="473116" y="547412"/>
                  </a:lnTo>
                  <a:cubicBezTo>
                    <a:pt x="482090" y="547412"/>
                    <a:pt x="489659" y="540369"/>
                    <a:pt x="489659" y="531213"/>
                  </a:cubicBezTo>
                  <a:cubicBezTo>
                    <a:pt x="489659" y="521973"/>
                    <a:pt x="482090" y="514579"/>
                    <a:pt x="473116" y="514579"/>
                  </a:cubicBezTo>
                  <a:lnTo>
                    <a:pt x="473116" y="514579"/>
                  </a:lnTo>
                  <a:close/>
                  <a:moveTo>
                    <a:pt x="153013" y="183292"/>
                  </a:moveTo>
                  <a:lnTo>
                    <a:pt x="153013" y="183292"/>
                  </a:lnTo>
                  <a:lnTo>
                    <a:pt x="200548" y="183292"/>
                  </a:lnTo>
                  <a:lnTo>
                    <a:pt x="200548" y="230569"/>
                  </a:lnTo>
                  <a:cubicBezTo>
                    <a:pt x="200548" y="239905"/>
                    <a:pt x="207941" y="246948"/>
                    <a:pt x="216926" y="246948"/>
                  </a:cubicBezTo>
                  <a:cubicBezTo>
                    <a:pt x="226438" y="246948"/>
                    <a:pt x="233655" y="239905"/>
                    <a:pt x="233655" y="230569"/>
                  </a:cubicBezTo>
                  <a:lnTo>
                    <a:pt x="233655" y="183292"/>
                  </a:lnTo>
                  <a:lnTo>
                    <a:pt x="280839" y="183292"/>
                  </a:lnTo>
                  <a:cubicBezTo>
                    <a:pt x="290001" y="183292"/>
                    <a:pt x="297394" y="175636"/>
                    <a:pt x="297394" y="166656"/>
                  </a:cubicBezTo>
                  <a:cubicBezTo>
                    <a:pt x="297394" y="157502"/>
                    <a:pt x="290001" y="150014"/>
                    <a:pt x="280839" y="150014"/>
                  </a:cubicBezTo>
                  <a:lnTo>
                    <a:pt x="233655" y="150014"/>
                  </a:lnTo>
                  <a:lnTo>
                    <a:pt x="233655" y="102743"/>
                  </a:lnTo>
                  <a:cubicBezTo>
                    <a:pt x="233655" y="93758"/>
                    <a:pt x="226438" y="86189"/>
                    <a:pt x="216926" y="86189"/>
                  </a:cubicBezTo>
                  <a:cubicBezTo>
                    <a:pt x="207941" y="86189"/>
                    <a:pt x="200548" y="93758"/>
                    <a:pt x="200548" y="102743"/>
                  </a:cubicBezTo>
                  <a:lnTo>
                    <a:pt x="200548" y="150014"/>
                  </a:lnTo>
                  <a:lnTo>
                    <a:pt x="153013" y="150014"/>
                  </a:lnTo>
                  <a:cubicBezTo>
                    <a:pt x="143852" y="150014"/>
                    <a:pt x="136812" y="157501"/>
                    <a:pt x="136812" y="166656"/>
                  </a:cubicBezTo>
                  <a:cubicBezTo>
                    <a:pt x="136812" y="175636"/>
                    <a:pt x="143853" y="183292"/>
                    <a:pt x="153013" y="183292"/>
                  </a:cubicBezTo>
                  <a:lnTo>
                    <a:pt x="153013" y="183292"/>
                  </a:lnTo>
                  <a:close/>
                  <a:moveTo>
                    <a:pt x="136812" y="298711"/>
                  </a:moveTo>
                  <a:lnTo>
                    <a:pt x="136812" y="298711"/>
                  </a:lnTo>
                  <a:cubicBezTo>
                    <a:pt x="136812" y="307865"/>
                    <a:pt x="143853" y="315259"/>
                    <a:pt x="153013" y="315259"/>
                  </a:cubicBezTo>
                  <a:lnTo>
                    <a:pt x="473116" y="315259"/>
                  </a:lnTo>
                  <a:cubicBezTo>
                    <a:pt x="482090" y="315259"/>
                    <a:pt x="489659" y="307865"/>
                    <a:pt x="489659" y="298711"/>
                  </a:cubicBezTo>
                  <a:cubicBezTo>
                    <a:pt x="489659" y="289469"/>
                    <a:pt x="482090" y="282068"/>
                    <a:pt x="473116" y="282068"/>
                  </a:cubicBezTo>
                  <a:lnTo>
                    <a:pt x="153013" y="282068"/>
                  </a:lnTo>
                  <a:cubicBezTo>
                    <a:pt x="143853" y="282069"/>
                    <a:pt x="136812" y="289469"/>
                    <a:pt x="136812" y="298711"/>
                  </a:cubicBezTo>
                  <a:lnTo>
                    <a:pt x="136812" y="298711"/>
                  </a:lnTo>
                  <a:close/>
                  <a:moveTo>
                    <a:pt x="618022" y="207065"/>
                  </a:moveTo>
                  <a:lnTo>
                    <a:pt x="618022" y="207065"/>
                  </a:lnTo>
                  <a:lnTo>
                    <a:pt x="419405" y="8190"/>
                  </a:lnTo>
                  <a:cubicBezTo>
                    <a:pt x="414303" y="3171"/>
                    <a:pt x="407085" y="0"/>
                    <a:pt x="399868" y="0"/>
                  </a:cubicBezTo>
                  <a:lnTo>
                    <a:pt x="73600" y="0"/>
                  </a:lnTo>
                  <a:cubicBezTo>
                    <a:pt x="53700" y="0"/>
                    <a:pt x="34864" y="8190"/>
                    <a:pt x="21656" y="21744"/>
                  </a:cubicBezTo>
                  <a:cubicBezTo>
                    <a:pt x="8096" y="35040"/>
                    <a:pt x="0" y="53524"/>
                    <a:pt x="0" y="73864"/>
                  </a:cubicBezTo>
                  <a:lnTo>
                    <a:pt x="0" y="641965"/>
                  </a:lnTo>
                  <a:cubicBezTo>
                    <a:pt x="0" y="662217"/>
                    <a:pt x="8096" y="680614"/>
                    <a:pt x="21656" y="693910"/>
                  </a:cubicBezTo>
                  <a:lnTo>
                    <a:pt x="21656" y="693910"/>
                  </a:lnTo>
                  <a:lnTo>
                    <a:pt x="21656" y="693910"/>
                  </a:lnTo>
                  <a:cubicBezTo>
                    <a:pt x="35215" y="707199"/>
                    <a:pt x="53700" y="715565"/>
                    <a:pt x="73600" y="715565"/>
                  </a:cubicBezTo>
                  <a:lnTo>
                    <a:pt x="552343" y="715565"/>
                  </a:lnTo>
                  <a:cubicBezTo>
                    <a:pt x="572594" y="715565"/>
                    <a:pt x="590552" y="707556"/>
                    <a:pt x="603762" y="694700"/>
                  </a:cubicBezTo>
                  <a:lnTo>
                    <a:pt x="604463" y="693910"/>
                  </a:lnTo>
                  <a:cubicBezTo>
                    <a:pt x="617847" y="680614"/>
                    <a:pt x="626294" y="662217"/>
                    <a:pt x="626294" y="641965"/>
                  </a:cubicBezTo>
                  <a:lnTo>
                    <a:pt x="626294" y="226609"/>
                  </a:lnTo>
                  <a:cubicBezTo>
                    <a:pt x="626293" y="219565"/>
                    <a:pt x="623474" y="212523"/>
                    <a:pt x="618022" y="207065"/>
                  </a:cubicBezTo>
                  <a:lnTo>
                    <a:pt x="618022" y="207065"/>
                  </a:lnTo>
                  <a:close/>
                  <a:moveTo>
                    <a:pt x="416058" y="83018"/>
                  </a:moveTo>
                  <a:lnTo>
                    <a:pt x="416058" y="83018"/>
                  </a:lnTo>
                  <a:lnTo>
                    <a:pt x="543194" y="210235"/>
                  </a:lnTo>
                  <a:lnTo>
                    <a:pt x="445998" y="210235"/>
                  </a:lnTo>
                  <a:cubicBezTo>
                    <a:pt x="437727" y="210235"/>
                    <a:pt x="430146" y="206713"/>
                    <a:pt x="424694" y="201607"/>
                  </a:cubicBezTo>
                  <a:lnTo>
                    <a:pt x="423992" y="200459"/>
                  </a:lnTo>
                  <a:cubicBezTo>
                    <a:pt x="419405" y="195354"/>
                    <a:pt x="416059" y="188310"/>
                    <a:pt x="416059" y="180478"/>
                  </a:cubicBezTo>
                  <a:lnTo>
                    <a:pt x="416059" y="83018"/>
                  </a:lnTo>
                  <a:lnTo>
                    <a:pt x="416058" y="83018"/>
                  </a:lnTo>
                  <a:close/>
                  <a:moveTo>
                    <a:pt x="571190" y="641965"/>
                  </a:moveTo>
                  <a:lnTo>
                    <a:pt x="571190" y="641965"/>
                  </a:lnTo>
                  <a:cubicBezTo>
                    <a:pt x="571190" y="646985"/>
                    <a:pt x="569423" y="651652"/>
                    <a:pt x="565726" y="654998"/>
                  </a:cubicBezTo>
                  <a:lnTo>
                    <a:pt x="565726" y="655173"/>
                  </a:lnTo>
                  <a:cubicBezTo>
                    <a:pt x="562206" y="658339"/>
                    <a:pt x="557456" y="660280"/>
                    <a:pt x="552343" y="660280"/>
                  </a:cubicBezTo>
                  <a:lnTo>
                    <a:pt x="73600" y="660280"/>
                  </a:lnTo>
                  <a:cubicBezTo>
                    <a:pt x="68675" y="660280"/>
                    <a:pt x="63736" y="658338"/>
                    <a:pt x="60568" y="654998"/>
                  </a:cubicBezTo>
                  <a:lnTo>
                    <a:pt x="60568" y="654998"/>
                  </a:lnTo>
                  <a:cubicBezTo>
                    <a:pt x="57221" y="651652"/>
                    <a:pt x="55116" y="646985"/>
                    <a:pt x="55116" y="641965"/>
                  </a:cubicBezTo>
                  <a:lnTo>
                    <a:pt x="55116" y="73864"/>
                  </a:lnTo>
                  <a:cubicBezTo>
                    <a:pt x="55116" y="68582"/>
                    <a:pt x="57221" y="64088"/>
                    <a:pt x="60568" y="60568"/>
                  </a:cubicBezTo>
                  <a:cubicBezTo>
                    <a:pt x="63736" y="57490"/>
                    <a:pt x="68675" y="55110"/>
                    <a:pt x="73600" y="55110"/>
                  </a:cubicBezTo>
                  <a:lnTo>
                    <a:pt x="382962" y="55110"/>
                  </a:lnTo>
                  <a:lnTo>
                    <a:pt x="382962" y="180478"/>
                  </a:lnTo>
                  <a:cubicBezTo>
                    <a:pt x="382962" y="197290"/>
                    <a:pt x="389654" y="212523"/>
                    <a:pt x="400568" y="223701"/>
                  </a:cubicBezTo>
                  <a:lnTo>
                    <a:pt x="401447" y="224672"/>
                  </a:lnTo>
                  <a:cubicBezTo>
                    <a:pt x="413075" y="236201"/>
                    <a:pt x="428741" y="242981"/>
                    <a:pt x="445997" y="242981"/>
                  </a:cubicBezTo>
                  <a:lnTo>
                    <a:pt x="571189" y="242981"/>
                  </a:lnTo>
                  <a:lnTo>
                    <a:pt x="571189" y="641965"/>
                  </a:lnTo>
                  <a:lnTo>
                    <a:pt x="571190" y="641965"/>
                  </a:lnTo>
                  <a:close/>
                  <a:moveTo>
                    <a:pt x="473116" y="398546"/>
                  </a:moveTo>
                  <a:lnTo>
                    <a:pt x="473116" y="398546"/>
                  </a:lnTo>
                  <a:lnTo>
                    <a:pt x="153013" y="398546"/>
                  </a:lnTo>
                  <a:cubicBezTo>
                    <a:pt x="143852" y="398546"/>
                    <a:pt x="136812" y="405764"/>
                    <a:pt x="136812" y="414919"/>
                  </a:cubicBezTo>
                  <a:cubicBezTo>
                    <a:pt x="136812" y="424161"/>
                    <a:pt x="143853" y="431380"/>
                    <a:pt x="153013" y="431380"/>
                  </a:cubicBezTo>
                  <a:lnTo>
                    <a:pt x="473116" y="431380"/>
                  </a:lnTo>
                  <a:cubicBezTo>
                    <a:pt x="482090" y="431380"/>
                    <a:pt x="489659" y="424161"/>
                    <a:pt x="489659" y="414919"/>
                  </a:cubicBezTo>
                  <a:cubicBezTo>
                    <a:pt x="489659" y="405764"/>
                    <a:pt x="482090" y="398546"/>
                    <a:pt x="473116" y="398546"/>
                  </a:cubicBezTo>
                  <a:lnTo>
                    <a:pt x="473116" y="398546"/>
                  </a:lnTo>
                  <a:close/>
                </a:path>
              </a:pathLst>
            </a:custGeom>
            <a:solidFill>
              <a:schemeClr val="bg1"/>
            </a:solidFill>
            <a:ln w="8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5FDDD8-CED9-7BFF-533D-342E8E172624}"/>
                </a:ext>
              </a:extLst>
            </p:cNvPr>
            <p:cNvSpPr/>
            <p:nvPr/>
          </p:nvSpPr>
          <p:spPr>
            <a:xfrm>
              <a:off x="6050118" y="910583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14B275-66B1-A09C-3588-DD8863FED13E}"/>
                </a:ext>
              </a:extLst>
            </p:cNvPr>
            <p:cNvSpPr txBox="1"/>
            <p:nvPr/>
          </p:nvSpPr>
          <p:spPr>
            <a:xfrm>
              <a:off x="6964432" y="1054203"/>
              <a:ext cx="1771195" cy="596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818F54-E7EC-3033-132D-8349E513609B}"/>
                </a:ext>
              </a:extLst>
            </p:cNvPr>
            <p:cNvSpPr txBox="1"/>
            <p:nvPr/>
          </p:nvSpPr>
          <p:spPr>
            <a:xfrm>
              <a:off x="6095852" y="990628"/>
              <a:ext cx="713242" cy="742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58E8EBD-39B9-5B15-8405-DA999063B9EF}"/>
              </a:ext>
            </a:extLst>
          </p:cNvPr>
          <p:cNvGrpSpPr/>
          <p:nvPr/>
        </p:nvGrpSpPr>
        <p:grpSpPr>
          <a:xfrm>
            <a:off x="5794176" y="1952395"/>
            <a:ext cx="3959425" cy="872665"/>
            <a:chOff x="5147772" y="2140155"/>
            <a:chExt cx="4366618" cy="91431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8B7FED-002A-7033-16C7-749CC1E70B1E}"/>
                </a:ext>
              </a:extLst>
            </p:cNvPr>
            <p:cNvSpPr/>
            <p:nvPr/>
          </p:nvSpPr>
          <p:spPr>
            <a:xfrm>
              <a:off x="5147772" y="2140155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287D271-77D9-7D80-BC16-1C511621E626}"/>
                </a:ext>
              </a:extLst>
            </p:cNvPr>
            <p:cNvSpPr/>
            <p:nvPr/>
          </p:nvSpPr>
          <p:spPr>
            <a:xfrm>
              <a:off x="6050118" y="2140155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E784E9-5974-746D-1092-D6F1B8E51C87}"/>
                </a:ext>
              </a:extLst>
            </p:cNvPr>
            <p:cNvSpPr txBox="1"/>
            <p:nvPr/>
          </p:nvSpPr>
          <p:spPr>
            <a:xfrm>
              <a:off x="7040423" y="2273587"/>
              <a:ext cx="1787659" cy="60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4C5EC6-9D8A-3BA1-2D44-92DDEA037C8A}"/>
                </a:ext>
              </a:extLst>
            </p:cNvPr>
            <p:cNvSpPr txBox="1"/>
            <p:nvPr/>
          </p:nvSpPr>
          <p:spPr>
            <a:xfrm>
              <a:off x="6095852" y="2220200"/>
              <a:ext cx="719872" cy="746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0F0E0C2-2238-4374-C4C6-4ADBB652C6BD}"/>
                </a:ext>
              </a:extLst>
            </p:cNvPr>
            <p:cNvGrpSpPr/>
            <p:nvPr/>
          </p:nvGrpSpPr>
          <p:grpSpPr>
            <a:xfrm>
              <a:off x="5366738" y="2319694"/>
              <a:ext cx="548646" cy="542422"/>
              <a:chOff x="4989971" y="2152042"/>
              <a:chExt cx="1704760" cy="1685419"/>
            </a:xfrm>
            <a:solidFill>
              <a:schemeClr val="bg1"/>
            </a:solidFill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E969A31B-09FC-FD7F-A6C4-214D6AB2454E}"/>
                  </a:ext>
                </a:extLst>
              </p:cNvPr>
              <p:cNvSpPr/>
              <p:nvPr/>
            </p:nvSpPr>
            <p:spPr>
              <a:xfrm>
                <a:off x="4989971" y="2218642"/>
                <a:ext cx="1033380" cy="1618819"/>
              </a:xfrm>
              <a:custGeom>
                <a:avLst/>
                <a:gdLst>
                  <a:gd name="connsiteX0" fmla="*/ 1003303 w 1033380"/>
                  <a:gd name="connsiteY0" fmla="*/ 1557591 h 1618819"/>
                  <a:gd name="connsiteX1" fmla="*/ 110643 w 1033380"/>
                  <a:gd name="connsiteY1" fmla="*/ 1557591 h 1618819"/>
                  <a:gd name="connsiteX2" fmla="*/ 61229 w 1033380"/>
                  <a:gd name="connsiteY2" fmla="*/ 1524290 h 1618819"/>
                  <a:gd name="connsiteX3" fmla="*/ 61229 w 1033380"/>
                  <a:gd name="connsiteY3" fmla="*/ 93455 h 1618819"/>
                  <a:gd name="connsiteX4" fmla="*/ 110643 w 1033380"/>
                  <a:gd name="connsiteY4" fmla="*/ 60155 h 1618819"/>
                  <a:gd name="connsiteX5" fmla="*/ 206246 w 1033380"/>
                  <a:gd name="connsiteY5" fmla="*/ 60155 h 1618819"/>
                  <a:gd name="connsiteX6" fmla="*/ 236324 w 1033380"/>
                  <a:gd name="connsiteY6" fmla="*/ 30078 h 1618819"/>
                  <a:gd name="connsiteX7" fmla="*/ 206246 w 1033380"/>
                  <a:gd name="connsiteY7" fmla="*/ 0 h 1618819"/>
                  <a:gd name="connsiteX8" fmla="*/ 110643 w 1033380"/>
                  <a:gd name="connsiteY8" fmla="*/ 0 h 1618819"/>
                  <a:gd name="connsiteX9" fmla="*/ 0 w 1033380"/>
                  <a:gd name="connsiteY9" fmla="*/ 94529 h 1618819"/>
                  <a:gd name="connsiteX10" fmla="*/ 0 w 1033380"/>
                  <a:gd name="connsiteY10" fmla="*/ 1524290 h 1618819"/>
                  <a:gd name="connsiteX11" fmla="*/ 110643 w 1033380"/>
                  <a:gd name="connsiteY11" fmla="*/ 1618820 h 1618819"/>
                  <a:gd name="connsiteX12" fmla="*/ 1003303 w 1033380"/>
                  <a:gd name="connsiteY12" fmla="*/ 1618820 h 1618819"/>
                  <a:gd name="connsiteX13" fmla="*/ 1033381 w 1033380"/>
                  <a:gd name="connsiteY13" fmla="*/ 1588742 h 1618819"/>
                  <a:gd name="connsiteX14" fmla="*/ 1003303 w 1033380"/>
                  <a:gd name="connsiteY14" fmla="*/ 1557591 h 1618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3380" h="1618819">
                    <a:moveTo>
                      <a:pt x="1003303" y="1557591"/>
                    </a:moveTo>
                    <a:lnTo>
                      <a:pt x="110643" y="1557591"/>
                    </a:lnTo>
                    <a:cubicBezTo>
                      <a:pt x="83788" y="1557591"/>
                      <a:pt x="61229" y="1541478"/>
                      <a:pt x="61229" y="1524290"/>
                    </a:cubicBezTo>
                    <a:lnTo>
                      <a:pt x="61229" y="93455"/>
                    </a:lnTo>
                    <a:cubicBezTo>
                      <a:pt x="61229" y="75194"/>
                      <a:pt x="84862" y="60155"/>
                      <a:pt x="110643" y="60155"/>
                    </a:cubicBezTo>
                    <a:lnTo>
                      <a:pt x="206246" y="60155"/>
                    </a:lnTo>
                    <a:cubicBezTo>
                      <a:pt x="223434" y="60155"/>
                      <a:pt x="236324" y="46191"/>
                      <a:pt x="236324" y="30078"/>
                    </a:cubicBezTo>
                    <a:cubicBezTo>
                      <a:pt x="236324" y="12890"/>
                      <a:pt x="222360" y="0"/>
                      <a:pt x="206246" y="0"/>
                    </a:cubicBezTo>
                    <a:lnTo>
                      <a:pt x="110643" y="0"/>
                    </a:lnTo>
                    <a:cubicBezTo>
                      <a:pt x="49413" y="0"/>
                      <a:pt x="0" y="41894"/>
                      <a:pt x="0" y="94529"/>
                    </a:cubicBezTo>
                    <a:lnTo>
                      <a:pt x="0" y="1524290"/>
                    </a:lnTo>
                    <a:cubicBezTo>
                      <a:pt x="0" y="1575852"/>
                      <a:pt x="49413" y="1618820"/>
                      <a:pt x="110643" y="1618820"/>
                    </a:cubicBezTo>
                    <a:lnTo>
                      <a:pt x="1003303" y="1618820"/>
                    </a:lnTo>
                    <a:cubicBezTo>
                      <a:pt x="1020491" y="1618820"/>
                      <a:pt x="1033381" y="1604856"/>
                      <a:pt x="1033381" y="1588742"/>
                    </a:cubicBezTo>
                    <a:cubicBezTo>
                      <a:pt x="1033381" y="1572630"/>
                      <a:pt x="1020491" y="1557591"/>
                      <a:pt x="1003303" y="1557591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B57E6F28-0823-8B41-4614-76D920C76A2F}"/>
                  </a:ext>
                </a:extLst>
              </p:cNvPr>
              <p:cNvSpPr/>
              <p:nvPr/>
            </p:nvSpPr>
            <p:spPr>
              <a:xfrm>
                <a:off x="6229599" y="2217568"/>
                <a:ext cx="210542" cy="805650"/>
              </a:xfrm>
              <a:custGeom>
                <a:avLst/>
                <a:gdLst>
                  <a:gd name="connsiteX0" fmla="*/ 30078 w 210542"/>
                  <a:gd name="connsiteY0" fmla="*/ 61229 h 805650"/>
                  <a:gd name="connsiteX1" fmla="*/ 100974 w 210542"/>
                  <a:gd name="connsiteY1" fmla="*/ 61229 h 805650"/>
                  <a:gd name="connsiteX2" fmla="*/ 150387 w 210542"/>
                  <a:gd name="connsiteY2" fmla="*/ 94529 h 805650"/>
                  <a:gd name="connsiteX3" fmla="*/ 150387 w 210542"/>
                  <a:gd name="connsiteY3" fmla="*/ 775573 h 805650"/>
                  <a:gd name="connsiteX4" fmla="*/ 180465 w 210542"/>
                  <a:gd name="connsiteY4" fmla="*/ 805651 h 805650"/>
                  <a:gd name="connsiteX5" fmla="*/ 210543 w 210542"/>
                  <a:gd name="connsiteY5" fmla="*/ 775573 h 805650"/>
                  <a:gd name="connsiteX6" fmla="*/ 210543 w 210542"/>
                  <a:gd name="connsiteY6" fmla="*/ 94529 h 805650"/>
                  <a:gd name="connsiteX7" fmla="*/ 99901 w 210542"/>
                  <a:gd name="connsiteY7" fmla="*/ 0 h 805650"/>
                  <a:gd name="connsiteX8" fmla="*/ 30078 w 210542"/>
                  <a:gd name="connsiteY8" fmla="*/ 0 h 805650"/>
                  <a:gd name="connsiteX9" fmla="*/ 0 w 210542"/>
                  <a:gd name="connsiteY9" fmla="*/ 30077 h 805650"/>
                  <a:gd name="connsiteX10" fmla="*/ 30078 w 210542"/>
                  <a:gd name="connsiteY10" fmla="*/ 61229 h 80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542" h="805650">
                    <a:moveTo>
                      <a:pt x="30078" y="61229"/>
                    </a:moveTo>
                    <a:lnTo>
                      <a:pt x="100974" y="61229"/>
                    </a:lnTo>
                    <a:cubicBezTo>
                      <a:pt x="127830" y="61229"/>
                      <a:pt x="150387" y="77342"/>
                      <a:pt x="150387" y="94529"/>
                    </a:cubicBezTo>
                    <a:lnTo>
                      <a:pt x="150387" y="775573"/>
                    </a:lnTo>
                    <a:cubicBezTo>
                      <a:pt x="150387" y="792759"/>
                      <a:pt x="164353" y="805651"/>
                      <a:pt x="180465" y="805651"/>
                    </a:cubicBezTo>
                    <a:cubicBezTo>
                      <a:pt x="197653" y="805651"/>
                      <a:pt x="210543" y="791686"/>
                      <a:pt x="210543" y="775573"/>
                    </a:cubicBezTo>
                    <a:lnTo>
                      <a:pt x="210543" y="94529"/>
                    </a:lnTo>
                    <a:cubicBezTo>
                      <a:pt x="210543" y="42968"/>
                      <a:pt x="161130" y="0"/>
                      <a:pt x="99901" y="0"/>
                    </a:cubicBezTo>
                    <a:lnTo>
                      <a:pt x="30078" y="0"/>
                    </a:lnTo>
                    <a:cubicBezTo>
                      <a:pt x="12890" y="0"/>
                      <a:pt x="0" y="13964"/>
                      <a:pt x="0" y="30077"/>
                    </a:cubicBezTo>
                    <a:cubicBezTo>
                      <a:pt x="0" y="47265"/>
                      <a:pt x="12890" y="61229"/>
                      <a:pt x="30078" y="61229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F343592-EB6A-6C63-D3C1-02199F423EE1}"/>
                  </a:ext>
                </a:extLst>
              </p:cNvPr>
              <p:cNvSpPr/>
              <p:nvPr/>
            </p:nvSpPr>
            <p:spPr>
              <a:xfrm>
                <a:off x="5155398" y="2679475"/>
                <a:ext cx="1125762" cy="60213"/>
              </a:xfrm>
              <a:custGeom>
                <a:avLst/>
                <a:gdLst>
                  <a:gd name="connsiteX0" fmla="*/ 1125763 w 1125762"/>
                  <a:gd name="connsiteY0" fmla="*/ 30078 h 60213"/>
                  <a:gd name="connsiteX1" fmla="*/ 1095685 w 1125762"/>
                  <a:gd name="connsiteY1" fmla="*/ 0 h 60213"/>
                  <a:gd name="connsiteX2" fmla="*/ 30078 w 1125762"/>
                  <a:gd name="connsiteY2" fmla="*/ 0 h 60213"/>
                  <a:gd name="connsiteX3" fmla="*/ 0 w 1125762"/>
                  <a:gd name="connsiteY3" fmla="*/ 30078 h 60213"/>
                  <a:gd name="connsiteX4" fmla="*/ 30078 w 1125762"/>
                  <a:gd name="connsiteY4" fmla="*/ 60156 h 60213"/>
                  <a:gd name="connsiteX5" fmla="*/ 1095685 w 1125762"/>
                  <a:gd name="connsiteY5" fmla="*/ 60156 h 60213"/>
                  <a:gd name="connsiteX6" fmla="*/ 1125763 w 1125762"/>
                  <a:gd name="connsiteY6" fmla="*/ 30078 h 6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762" h="60213">
                    <a:moveTo>
                      <a:pt x="1125763" y="30078"/>
                    </a:moveTo>
                    <a:cubicBezTo>
                      <a:pt x="1125763" y="12890"/>
                      <a:pt x="1111797" y="0"/>
                      <a:pt x="1095685" y="0"/>
                    </a:cubicBezTo>
                    <a:lnTo>
                      <a:pt x="30078" y="0"/>
                    </a:lnTo>
                    <a:cubicBezTo>
                      <a:pt x="12890" y="0"/>
                      <a:pt x="0" y="13964"/>
                      <a:pt x="0" y="30078"/>
                    </a:cubicBezTo>
                    <a:cubicBezTo>
                      <a:pt x="0" y="47264"/>
                      <a:pt x="13964" y="60156"/>
                      <a:pt x="30078" y="60156"/>
                    </a:cubicBezTo>
                    <a:lnTo>
                      <a:pt x="1095685" y="60156"/>
                    </a:lnTo>
                    <a:cubicBezTo>
                      <a:pt x="1112872" y="61229"/>
                      <a:pt x="1125763" y="47264"/>
                      <a:pt x="1125763" y="30078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0BC7306-207C-1B0C-7CD1-73E423049C6D}"/>
                  </a:ext>
                </a:extLst>
              </p:cNvPr>
              <p:cNvSpPr/>
              <p:nvPr/>
            </p:nvSpPr>
            <p:spPr>
              <a:xfrm>
                <a:off x="5155398" y="3045776"/>
                <a:ext cx="847543" cy="60155"/>
              </a:xfrm>
              <a:custGeom>
                <a:avLst/>
                <a:gdLst>
                  <a:gd name="connsiteX0" fmla="*/ 847543 w 847543"/>
                  <a:gd name="connsiteY0" fmla="*/ 30078 h 60155"/>
                  <a:gd name="connsiteX1" fmla="*/ 817466 w 847543"/>
                  <a:gd name="connsiteY1" fmla="*/ 0 h 60155"/>
                  <a:gd name="connsiteX2" fmla="*/ 30078 w 847543"/>
                  <a:gd name="connsiteY2" fmla="*/ 0 h 60155"/>
                  <a:gd name="connsiteX3" fmla="*/ 0 w 847543"/>
                  <a:gd name="connsiteY3" fmla="*/ 30078 h 60155"/>
                  <a:gd name="connsiteX4" fmla="*/ 30078 w 847543"/>
                  <a:gd name="connsiteY4" fmla="*/ 60156 h 60155"/>
                  <a:gd name="connsiteX5" fmla="*/ 817466 w 847543"/>
                  <a:gd name="connsiteY5" fmla="*/ 60156 h 60155"/>
                  <a:gd name="connsiteX6" fmla="*/ 847543 w 847543"/>
                  <a:gd name="connsiteY6" fmla="*/ 30078 h 6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7543" h="60155">
                    <a:moveTo>
                      <a:pt x="847543" y="30078"/>
                    </a:moveTo>
                    <a:cubicBezTo>
                      <a:pt x="847543" y="12890"/>
                      <a:pt x="833580" y="0"/>
                      <a:pt x="817466" y="0"/>
                    </a:cubicBezTo>
                    <a:lnTo>
                      <a:pt x="30078" y="0"/>
                    </a:lnTo>
                    <a:cubicBezTo>
                      <a:pt x="12890" y="0"/>
                      <a:pt x="0" y="13965"/>
                      <a:pt x="0" y="30078"/>
                    </a:cubicBezTo>
                    <a:cubicBezTo>
                      <a:pt x="0" y="47266"/>
                      <a:pt x="13964" y="60156"/>
                      <a:pt x="30078" y="60156"/>
                    </a:cubicBezTo>
                    <a:lnTo>
                      <a:pt x="817466" y="60156"/>
                    </a:lnTo>
                    <a:cubicBezTo>
                      <a:pt x="834653" y="60156"/>
                      <a:pt x="847543" y="46190"/>
                      <a:pt x="847543" y="30078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2534735-AFE2-F68C-3EAE-45EBF9BD6967}"/>
                  </a:ext>
                </a:extLst>
              </p:cNvPr>
              <p:cNvSpPr/>
              <p:nvPr/>
            </p:nvSpPr>
            <p:spPr>
              <a:xfrm>
                <a:off x="5155398" y="3409931"/>
                <a:ext cx="702527" cy="60155"/>
              </a:xfrm>
              <a:custGeom>
                <a:avLst/>
                <a:gdLst>
                  <a:gd name="connsiteX0" fmla="*/ 30078 w 702527"/>
                  <a:gd name="connsiteY0" fmla="*/ 0 h 60155"/>
                  <a:gd name="connsiteX1" fmla="*/ 0 w 702527"/>
                  <a:gd name="connsiteY1" fmla="*/ 30078 h 60155"/>
                  <a:gd name="connsiteX2" fmla="*/ 30078 w 702527"/>
                  <a:gd name="connsiteY2" fmla="*/ 60156 h 60155"/>
                  <a:gd name="connsiteX3" fmla="*/ 672450 w 702527"/>
                  <a:gd name="connsiteY3" fmla="*/ 60156 h 60155"/>
                  <a:gd name="connsiteX4" fmla="*/ 702528 w 702527"/>
                  <a:gd name="connsiteY4" fmla="*/ 30078 h 60155"/>
                  <a:gd name="connsiteX5" fmla="*/ 672450 w 702527"/>
                  <a:gd name="connsiteY5" fmla="*/ 0 h 60155"/>
                  <a:gd name="connsiteX6" fmla="*/ 30078 w 702527"/>
                  <a:gd name="connsiteY6" fmla="*/ 0 h 6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2527" h="60155">
                    <a:moveTo>
                      <a:pt x="30078" y="0"/>
                    </a:moveTo>
                    <a:cubicBezTo>
                      <a:pt x="12890" y="0"/>
                      <a:pt x="0" y="13964"/>
                      <a:pt x="0" y="30078"/>
                    </a:cubicBezTo>
                    <a:cubicBezTo>
                      <a:pt x="0" y="47264"/>
                      <a:pt x="13964" y="60156"/>
                      <a:pt x="30078" y="60156"/>
                    </a:cubicBezTo>
                    <a:lnTo>
                      <a:pt x="672450" y="60156"/>
                    </a:lnTo>
                    <a:cubicBezTo>
                      <a:pt x="689636" y="60156"/>
                      <a:pt x="702528" y="46190"/>
                      <a:pt x="702528" y="30078"/>
                    </a:cubicBezTo>
                    <a:cubicBezTo>
                      <a:pt x="702528" y="12890"/>
                      <a:pt x="688562" y="0"/>
                      <a:pt x="672450" y="0"/>
                    </a:cubicBezTo>
                    <a:lnTo>
                      <a:pt x="30078" y="0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7C816A6C-F1AC-A94A-87FA-5ACBFA38F3DD}"/>
                  </a:ext>
                </a:extLst>
              </p:cNvPr>
              <p:cNvSpPr/>
              <p:nvPr/>
            </p:nvSpPr>
            <p:spPr>
              <a:xfrm>
                <a:off x="5240260" y="2152042"/>
                <a:ext cx="966779" cy="192282"/>
              </a:xfrm>
              <a:custGeom>
                <a:avLst/>
                <a:gdLst>
                  <a:gd name="connsiteX0" fmla="*/ 92381 w 966779"/>
                  <a:gd name="connsiteY0" fmla="*/ 192282 h 192282"/>
                  <a:gd name="connsiteX1" fmla="*/ 874399 w 966779"/>
                  <a:gd name="connsiteY1" fmla="*/ 192282 h 192282"/>
                  <a:gd name="connsiteX2" fmla="*/ 966779 w 966779"/>
                  <a:gd name="connsiteY2" fmla="*/ 99901 h 192282"/>
                  <a:gd name="connsiteX3" fmla="*/ 966779 w 966779"/>
                  <a:gd name="connsiteY3" fmla="*/ 92381 h 192282"/>
                  <a:gd name="connsiteX4" fmla="*/ 874399 w 966779"/>
                  <a:gd name="connsiteY4" fmla="*/ 0 h 192282"/>
                  <a:gd name="connsiteX5" fmla="*/ 92381 w 966779"/>
                  <a:gd name="connsiteY5" fmla="*/ 0 h 192282"/>
                  <a:gd name="connsiteX6" fmla="*/ 0 w 966779"/>
                  <a:gd name="connsiteY6" fmla="*/ 92381 h 192282"/>
                  <a:gd name="connsiteX7" fmla="*/ 0 w 966779"/>
                  <a:gd name="connsiteY7" fmla="*/ 99901 h 192282"/>
                  <a:gd name="connsiteX8" fmla="*/ 92381 w 966779"/>
                  <a:gd name="connsiteY8" fmla="*/ 192282 h 192282"/>
                  <a:gd name="connsiteX9" fmla="*/ 102048 w 966779"/>
                  <a:gd name="connsiteY9" fmla="*/ 65526 h 192282"/>
                  <a:gd name="connsiteX10" fmla="*/ 865805 w 966779"/>
                  <a:gd name="connsiteY10" fmla="*/ 65526 h 192282"/>
                  <a:gd name="connsiteX11" fmla="*/ 895883 w 966779"/>
                  <a:gd name="connsiteY11" fmla="*/ 95604 h 192282"/>
                  <a:gd name="connsiteX12" fmla="*/ 865805 w 966779"/>
                  <a:gd name="connsiteY12" fmla="*/ 125682 h 192282"/>
                  <a:gd name="connsiteX13" fmla="*/ 102048 w 966779"/>
                  <a:gd name="connsiteY13" fmla="*/ 125682 h 192282"/>
                  <a:gd name="connsiteX14" fmla="*/ 71970 w 966779"/>
                  <a:gd name="connsiteY14" fmla="*/ 95604 h 192282"/>
                  <a:gd name="connsiteX15" fmla="*/ 102048 w 966779"/>
                  <a:gd name="connsiteY15" fmla="*/ 65526 h 19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6779" h="192282">
                    <a:moveTo>
                      <a:pt x="92381" y="192282"/>
                    </a:moveTo>
                    <a:lnTo>
                      <a:pt x="874399" y="192282"/>
                    </a:lnTo>
                    <a:cubicBezTo>
                      <a:pt x="924887" y="192282"/>
                      <a:pt x="966779" y="150388"/>
                      <a:pt x="966779" y="99901"/>
                    </a:cubicBezTo>
                    <a:lnTo>
                      <a:pt x="966779" y="92381"/>
                    </a:lnTo>
                    <a:cubicBezTo>
                      <a:pt x="966779" y="41894"/>
                      <a:pt x="924887" y="0"/>
                      <a:pt x="874399" y="0"/>
                    </a:cubicBezTo>
                    <a:lnTo>
                      <a:pt x="92381" y="0"/>
                    </a:lnTo>
                    <a:cubicBezTo>
                      <a:pt x="41894" y="0"/>
                      <a:pt x="0" y="41894"/>
                      <a:pt x="0" y="92381"/>
                    </a:cubicBezTo>
                    <a:lnTo>
                      <a:pt x="0" y="99901"/>
                    </a:lnTo>
                    <a:cubicBezTo>
                      <a:pt x="0" y="151462"/>
                      <a:pt x="41894" y="192282"/>
                      <a:pt x="92381" y="192282"/>
                    </a:cubicBezTo>
                    <a:close/>
                    <a:moveTo>
                      <a:pt x="102048" y="65526"/>
                    </a:moveTo>
                    <a:lnTo>
                      <a:pt x="865805" y="65526"/>
                    </a:lnTo>
                    <a:cubicBezTo>
                      <a:pt x="882993" y="65526"/>
                      <a:pt x="895883" y="79491"/>
                      <a:pt x="895883" y="95604"/>
                    </a:cubicBezTo>
                    <a:cubicBezTo>
                      <a:pt x="895883" y="112791"/>
                      <a:pt x="881919" y="125682"/>
                      <a:pt x="865805" y="125682"/>
                    </a:cubicBezTo>
                    <a:lnTo>
                      <a:pt x="102048" y="125682"/>
                    </a:lnTo>
                    <a:cubicBezTo>
                      <a:pt x="84862" y="125682"/>
                      <a:pt x="71970" y="111717"/>
                      <a:pt x="71970" y="95604"/>
                    </a:cubicBezTo>
                    <a:cubicBezTo>
                      <a:pt x="70897" y="79491"/>
                      <a:pt x="84862" y="65526"/>
                      <a:pt x="102048" y="65526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9BDF1C6E-95E1-D7E5-B71C-A63DE8948778}"/>
                  </a:ext>
                </a:extLst>
              </p:cNvPr>
              <p:cNvSpPr/>
              <p:nvPr/>
            </p:nvSpPr>
            <p:spPr>
              <a:xfrm>
                <a:off x="5921304" y="3054370"/>
                <a:ext cx="773427" cy="773424"/>
              </a:xfrm>
              <a:custGeom>
                <a:avLst/>
                <a:gdLst>
                  <a:gd name="connsiteX0" fmla="*/ 386712 w 773427"/>
                  <a:gd name="connsiteY0" fmla="*/ 0 h 773424"/>
                  <a:gd name="connsiteX1" fmla="*/ 0 w 773427"/>
                  <a:gd name="connsiteY1" fmla="*/ 386712 h 773424"/>
                  <a:gd name="connsiteX2" fmla="*/ 386712 w 773427"/>
                  <a:gd name="connsiteY2" fmla="*/ 773424 h 773424"/>
                  <a:gd name="connsiteX3" fmla="*/ 773428 w 773427"/>
                  <a:gd name="connsiteY3" fmla="*/ 386712 h 773424"/>
                  <a:gd name="connsiteX4" fmla="*/ 386712 w 773427"/>
                  <a:gd name="connsiteY4" fmla="*/ 0 h 773424"/>
                  <a:gd name="connsiteX5" fmla="*/ 386712 w 773427"/>
                  <a:gd name="connsiteY5" fmla="*/ 732605 h 773424"/>
                  <a:gd name="connsiteX6" fmla="*/ 40819 w 773427"/>
                  <a:gd name="connsiteY6" fmla="*/ 386712 h 773424"/>
                  <a:gd name="connsiteX7" fmla="*/ 386712 w 773427"/>
                  <a:gd name="connsiteY7" fmla="*/ 40819 h 773424"/>
                  <a:gd name="connsiteX8" fmla="*/ 732604 w 773427"/>
                  <a:gd name="connsiteY8" fmla="*/ 386712 h 773424"/>
                  <a:gd name="connsiteX9" fmla="*/ 386712 w 773427"/>
                  <a:gd name="connsiteY9" fmla="*/ 732605 h 77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3427" h="773424">
                    <a:moveTo>
                      <a:pt x="386712" y="0"/>
                    </a:moveTo>
                    <a:cubicBezTo>
                      <a:pt x="172945" y="0"/>
                      <a:pt x="0" y="174020"/>
                      <a:pt x="0" y="386712"/>
                    </a:cubicBezTo>
                    <a:cubicBezTo>
                      <a:pt x="0" y="599404"/>
                      <a:pt x="174020" y="773424"/>
                      <a:pt x="386712" y="773424"/>
                    </a:cubicBezTo>
                    <a:cubicBezTo>
                      <a:pt x="599402" y="773424"/>
                      <a:pt x="773428" y="599404"/>
                      <a:pt x="773428" y="386712"/>
                    </a:cubicBezTo>
                    <a:cubicBezTo>
                      <a:pt x="773428" y="174020"/>
                      <a:pt x="599402" y="0"/>
                      <a:pt x="386712" y="0"/>
                    </a:cubicBezTo>
                    <a:close/>
                    <a:moveTo>
                      <a:pt x="386712" y="732605"/>
                    </a:moveTo>
                    <a:cubicBezTo>
                      <a:pt x="195504" y="732605"/>
                      <a:pt x="40819" y="576847"/>
                      <a:pt x="40819" y="386712"/>
                    </a:cubicBezTo>
                    <a:cubicBezTo>
                      <a:pt x="40819" y="195504"/>
                      <a:pt x="196578" y="40819"/>
                      <a:pt x="386712" y="40819"/>
                    </a:cubicBezTo>
                    <a:cubicBezTo>
                      <a:pt x="576845" y="40819"/>
                      <a:pt x="732604" y="196579"/>
                      <a:pt x="732604" y="386712"/>
                    </a:cubicBezTo>
                    <a:cubicBezTo>
                      <a:pt x="732604" y="576847"/>
                      <a:pt x="576845" y="732605"/>
                      <a:pt x="386712" y="732605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34FCECB-DD03-2551-F629-0FF0CCED9029}"/>
                  </a:ext>
                </a:extLst>
              </p:cNvPr>
              <p:cNvSpPr/>
              <p:nvPr/>
            </p:nvSpPr>
            <p:spPr>
              <a:xfrm>
                <a:off x="6079461" y="3290426"/>
                <a:ext cx="455479" cy="312859"/>
              </a:xfrm>
              <a:custGeom>
                <a:avLst/>
                <a:gdLst>
                  <a:gd name="connsiteX0" fmla="*/ 403649 w 455479"/>
                  <a:gd name="connsiteY0" fmla="*/ 8861 h 312859"/>
                  <a:gd name="connsiteX1" fmla="*/ 188810 w 455479"/>
                  <a:gd name="connsiteY1" fmla="*/ 227998 h 312859"/>
                  <a:gd name="connsiteX2" fmla="*/ 51311 w 455479"/>
                  <a:gd name="connsiteY2" fmla="*/ 98021 h 312859"/>
                  <a:gd name="connsiteX3" fmla="*/ 8343 w 455479"/>
                  <a:gd name="connsiteY3" fmla="*/ 99094 h 312859"/>
                  <a:gd name="connsiteX4" fmla="*/ 9418 w 455479"/>
                  <a:gd name="connsiteY4" fmla="*/ 142062 h 312859"/>
                  <a:gd name="connsiteX5" fmla="*/ 189883 w 455479"/>
                  <a:gd name="connsiteY5" fmla="*/ 312860 h 312859"/>
                  <a:gd name="connsiteX6" fmla="*/ 446617 w 455479"/>
                  <a:gd name="connsiteY6" fmla="*/ 51831 h 312859"/>
                  <a:gd name="connsiteX7" fmla="*/ 446617 w 455479"/>
                  <a:gd name="connsiteY7" fmla="*/ 8861 h 312859"/>
                  <a:gd name="connsiteX8" fmla="*/ 403649 w 455479"/>
                  <a:gd name="connsiteY8" fmla="*/ 8861 h 31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479" h="312859">
                    <a:moveTo>
                      <a:pt x="403649" y="8861"/>
                    </a:moveTo>
                    <a:lnTo>
                      <a:pt x="188810" y="227998"/>
                    </a:lnTo>
                    <a:lnTo>
                      <a:pt x="51311" y="98021"/>
                    </a:lnTo>
                    <a:cubicBezTo>
                      <a:pt x="39494" y="86204"/>
                      <a:pt x="20159" y="87278"/>
                      <a:pt x="8343" y="99094"/>
                    </a:cubicBezTo>
                    <a:cubicBezTo>
                      <a:pt x="-3473" y="110911"/>
                      <a:pt x="-2398" y="130246"/>
                      <a:pt x="9418" y="142062"/>
                    </a:cubicBezTo>
                    <a:lnTo>
                      <a:pt x="189883" y="312860"/>
                    </a:lnTo>
                    <a:lnTo>
                      <a:pt x="446617" y="51831"/>
                    </a:lnTo>
                    <a:cubicBezTo>
                      <a:pt x="458433" y="40014"/>
                      <a:pt x="458433" y="20677"/>
                      <a:pt x="446617" y="8861"/>
                    </a:cubicBezTo>
                    <a:cubicBezTo>
                      <a:pt x="434800" y="-2954"/>
                      <a:pt x="415465" y="-2954"/>
                      <a:pt x="403649" y="8861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E8F7D8-8F6A-E4EE-3C9C-73E50B1C6E33}"/>
              </a:ext>
            </a:extLst>
          </p:cNvPr>
          <p:cNvGrpSpPr/>
          <p:nvPr/>
        </p:nvGrpSpPr>
        <p:grpSpPr>
          <a:xfrm>
            <a:off x="5757373" y="3046248"/>
            <a:ext cx="3996228" cy="800128"/>
            <a:chOff x="5147772" y="3369727"/>
            <a:chExt cx="4366618" cy="9143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09C267-35EE-3F74-7668-8D4EE51A3715}"/>
                </a:ext>
              </a:extLst>
            </p:cNvPr>
            <p:cNvSpPr/>
            <p:nvPr/>
          </p:nvSpPr>
          <p:spPr>
            <a:xfrm>
              <a:off x="5147772" y="3369727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EB7B56-AB9D-4C78-C8D5-499769E05787}"/>
                </a:ext>
              </a:extLst>
            </p:cNvPr>
            <p:cNvSpPr/>
            <p:nvPr/>
          </p:nvSpPr>
          <p:spPr>
            <a:xfrm>
              <a:off x="6050118" y="3369727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330B367-F37C-4E2B-6CBA-643BEF737235}"/>
                </a:ext>
              </a:extLst>
            </p:cNvPr>
            <p:cNvSpPr txBox="1"/>
            <p:nvPr/>
          </p:nvSpPr>
          <p:spPr>
            <a:xfrm>
              <a:off x="7040424" y="3501062"/>
              <a:ext cx="1771195" cy="654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系统模型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3A0A17D-E675-E498-7657-1F3A8AAC25B8}"/>
                </a:ext>
              </a:extLst>
            </p:cNvPr>
            <p:cNvSpPr txBox="1"/>
            <p:nvPr/>
          </p:nvSpPr>
          <p:spPr>
            <a:xfrm>
              <a:off x="6095852" y="3449772"/>
              <a:ext cx="713242" cy="814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6230672-5314-398C-D21F-EE7976A3B834}"/>
                </a:ext>
              </a:extLst>
            </p:cNvPr>
            <p:cNvGrpSpPr/>
            <p:nvPr/>
          </p:nvGrpSpPr>
          <p:grpSpPr>
            <a:xfrm>
              <a:off x="5376967" y="3551150"/>
              <a:ext cx="455925" cy="551468"/>
              <a:chOff x="10258534" y="3846939"/>
              <a:chExt cx="1312191" cy="1587173"/>
            </a:xfrm>
            <a:solidFill>
              <a:schemeClr val="bg1"/>
            </a:solidFill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68EE1535-C88A-FB35-3536-7B269CD9A7D2}"/>
                  </a:ext>
                </a:extLst>
              </p:cNvPr>
              <p:cNvSpPr/>
              <p:nvPr/>
            </p:nvSpPr>
            <p:spPr>
              <a:xfrm>
                <a:off x="10258534" y="3846939"/>
                <a:ext cx="1302409" cy="1558229"/>
              </a:xfrm>
              <a:custGeom>
                <a:avLst/>
                <a:gdLst>
                  <a:gd name="connsiteX0" fmla="*/ 536126 w 1302409"/>
                  <a:gd name="connsiteY0" fmla="*/ 1456597 h 1558229"/>
                  <a:gd name="connsiteX1" fmla="*/ 226235 w 1302409"/>
                  <a:gd name="connsiteY1" fmla="*/ 1456597 h 1558229"/>
                  <a:gd name="connsiteX2" fmla="*/ 101615 w 1302409"/>
                  <a:gd name="connsiteY2" fmla="*/ 1331977 h 1558229"/>
                  <a:gd name="connsiteX3" fmla="*/ 101615 w 1302409"/>
                  <a:gd name="connsiteY3" fmla="*/ 226235 h 1558229"/>
                  <a:gd name="connsiteX4" fmla="*/ 226235 w 1302409"/>
                  <a:gd name="connsiteY4" fmla="*/ 101615 h 1558229"/>
                  <a:gd name="connsiteX5" fmla="*/ 864011 w 1302409"/>
                  <a:gd name="connsiteY5" fmla="*/ 101615 h 1558229"/>
                  <a:gd name="connsiteX6" fmla="*/ 864011 w 1302409"/>
                  <a:gd name="connsiteY6" fmla="*/ 193189 h 1558229"/>
                  <a:gd name="connsiteX7" fmla="*/ 1055845 w 1302409"/>
                  <a:gd name="connsiteY7" fmla="*/ 384988 h 1558229"/>
                  <a:gd name="connsiteX8" fmla="*/ 1200795 w 1302409"/>
                  <a:gd name="connsiteY8" fmla="*/ 384988 h 1558229"/>
                  <a:gd name="connsiteX9" fmla="*/ 1200795 w 1302409"/>
                  <a:gd name="connsiteY9" fmla="*/ 726087 h 1558229"/>
                  <a:gd name="connsiteX10" fmla="*/ 1251602 w 1302409"/>
                  <a:gd name="connsiteY10" fmla="*/ 776895 h 1558229"/>
                  <a:gd name="connsiteX11" fmla="*/ 1302410 w 1302409"/>
                  <a:gd name="connsiteY11" fmla="*/ 726087 h 1558229"/>
                  <a:gd name="connsiteX12" fmla="*/ 1302410 w 1302409"/>
                  <a:gd name="connsiteY12" fmla="*/ 324443 h 1558229"/>
                  <a:gd name="connsiteX13" fmla="*/ 1273662 w 1302409"/>
                  <a:gd name="connsiteY13" fmla="*/ 260635 h 1558229"/>
                  <a:gd name="connsiteX14" fmla="*/ 1003290 w 1302409"/>
                  <a:gd name="connsiteY14" fmla="*/ 21364 h 1558229"/>
                  <a:gd name="connsiteX15" fmla="*/ 946829 w 1302409"/>
                  <a:gd name="connsiteY15" fmla="*/ 0 h 1558229"/>
                  <a:gd name="connsiteX16" fmla="*/ 226235 w 1302409"/>
                  <a:gd name="connsiteY16" fmla="*/ 0 h 1558229"/>
                  <a:gd name="connsiteX17" fmla="*/ 0 w 1302409"/>
                  <a:gd name="connsiteY17" fmla="*/ 226235 h 1558229"/>
                  <a:gd name="connsiteX18" fmla="*/ 0 w 1302409"/>
                  <a:gd name="connsiteY18" fmla="*/ 1331995 h 1558229"/>
                  <a:gd name="connsiteX19" fmla="*/ 226235 w 1302409"/>
                  <a:gd name="connsiteY19" fmla="*/ 1558230 h 1558229"/>
                  <a:gd name="connsiteX20" fmla="*/ 536126 w 1302409"/>
                  <a:gd name="connsiteY20" fmla="*/ 1558230 h 1558229"/>
                  <a:gd name="connsiteX21" fmla="*/ 586933 w 1302409"/>
                  <a:gd name="connsiteY21" fmla="*/ 1507422 h 1558229"/>
                  <a:gd name="connsiteX22" fmla="*/ 536126 w 1302409"/>
                  <a:gd name="connsiteY22" fmla="*/ 1456597 h 1558229"/>
                  <a:gd name="connsiteX23" fmla="*/ 1146028 w 1302409"/>
                  <a:gd name="connsiteY23" fmla="*/ 283355 h 1558229"/>
                  <a:gd name="connsiteX24" fmla="*/ 1055863 w 1302409"/>
                  <a:gd name="connsiteY24" fmla="*/ 283355 h 1558229"/>
                  <a:gd name="connsiteX25" fmla="*/ 965643 w 1302409"/>
                  <a:gd name="connsiteY25" fmla="*/ 193171 h 1558229"/>
                  <a:gd name="connsiteX26" fmla="*/ 965643 w 1302409"/>
                  <a:gd name="connsiteY26" fmla="*/ 123728 h 1558229"/>
                  <a:gd name="connsiteX27" fmla="*/ 1146028 w 1302409"/>
                  <a:gd name="connsiteY27" fmla="*/ 283355 h 1558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02409" h="1558229">
                    <a:moveTo>
                      <a:pt x="536126" y="1456597"/>
                    </a:moveTo>
                    <a:lnTo>
                      <a:pt x="226235" y="1456597"/>
                    </a:lnTo>
                    <a:cubicBezTo>
                      <a:pt x="157523" y="1456597"/>
                      <a:pt x="101615" y="1400689"/>
                      <a:pt x="101615" y="1331977"/>
                    </a:cubicBezTo>
                    <a:lnTo>
                      <a:pt x="101615" y="226235"/>
                    </a:lnTo>
                    <a:cubicBezTo>
                      <a:pt x="101615" y="157523"/>
                      <a:pt x="157523" y="101615"/>
                      <a:pt x="226235" y="101615"/>
                    </a:cubicBezTo>
                    <a:lnTo>
                      <a:pt x="864011" y="101615"/>
                    </a:lnTo>
                    <a:lnTo>
                      <a:pt x="864011" y="193189"/>
                    </a:lnTo>
                    <a:cubicBezTo>
                      <a:pt x="864011" y="298941"/>
                      <a:pt x="950075" y="384988"/>
                      <a:pt x="1055845" y="384988"/>
                    </a:cubicBezTo>
                    <a:lnTo>
                      <a:pt x="1200795" y="384988"/>
                    </a:lnTo>
                    <a:lnTo>
                      <a:pt x="1200795" y="726087"/>
                    </a:lnTo>
                    <a:cubicBezTo>
                      <a:pt x="1200795" y="754139"/>
                      <a:pt x="1223532" y="776895"/>
                      <a:pt x="1251602" y="776895"/>
                    </a:cubicBezTo>
                    <a:cubicBezTo>
                      <a:pt x="1279672" y="776895"/>
                      <a:pt x="1302410" y="754139"/>
                      <a:pt x="1302410" y="726087"/>
                    </a:cubicBezTo>
                    <a:lnTo>
                      <a:pt x="1302410" y="324443"/>
                    </a:lnTo>
                    <a:cubicBezTo>
                      <a:pt x="1302402" y="300040"/>
                      <a:pt x="1291936" y="276808"/>
                      <a:pt x="1273662" y="260635"/>
                    </a:cubicBezTo>
                    <a:lnTo>
                      <a:pt x="1003290" y="21364"/>
                    </a:lnTo>
                    <a:cubicBezTo>
                      <a:pt x="987703" y="7598"/>
                      <a:pt x="967625" y="0"/>
                      <a:pt x="946829" y="0"/>
                    </a:cubicBezTo>
                    <a:lnTo>
                      <a:pt x="226235" y="0"/>
                    </a:lnTo>
                    <a:cubicBezTo>
                      <a:pt x="101490" y="0"/>
                      <a:pt x="0" y="101490"/>
                      <a:pt x="0" y="226235"/>
                    </a:cubicBezTo>
                    <a:lnTo>
                      <a:pt x="0" y="1331995"/>
                    </a:lnTo>
                    <a:cubicBezTo>
                      <a:pt x="0" y="1456740"/>
                      <a:pt x="101490" y="1558230"/>
                      <a:pt x="226235" y="1558230"/>
                    </a:cubicBezTo>
                    <a:lnTo>
                      <a:pt x="536126" y="1558230"/>
                    </a:lnTo>
                    <a:cubicBezTo>
                      <a:pt x="564196" y="1558230"/>
                      <a:pt x="586933" y="1535474"/>
                      <a:pt x="586933" y="1507422"/>
                    </a:cubicBezTo>
                    <a:cubicBezTo>
                      <a:pt x="586933" y="1479353"/>
                      <a:pt x="564178" y="1456597"/>
                      <a:pt x="536126" y="1456597"/>
                    </a:cubicBezTo>
                    <a:close/>
                    <a:moveTo>
                      <a:pt x="1146028" y="283355"/>
                    </a:moveTo>
                    <a:lnTo>
                      <a:pt x="1055863" y="283355"/>
                    </a:lnTo>
                    <a:cubicBezTo>
                      <a:pt x="1006125" y="283355"/>
                      <a:pt x="965643" y="242891"/>
                      <a:pt x="965643" y="193171"/>
                    </a:cubicBezTo>
                    <a:lnTo>
                      <a:pt x="965643" y="123728"/>
                    </a:lnTo>
                    <a:lnTo>
                      <a:pt x="1146028" y="283355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199EEB8-9C65-C742-41F0-577FCDC8EF97}"/>
                  </a:ext>
                </a:extLst>
              </p:cNvPr>
              <p:cNvSpPr/>
              <p:nvPr/>
            </p:nvSpPr>
            <p:spPr>
              <a:xfrm>
                <a:off x="10498697" y="4310055"/>
                <a:ext cx="897038" cy="735699"/>
              </a:xfrm>
              <a:custGeom>
                <a:avLst/>
                <a:gdLst>
                  <a:gd name="connsiteX0" fmla="*/ 771277 w 897038"/>
                  <a:gd name="connsiteY0" fmla="*/ 0 h 735699"/>
                  <a:gd name="connsiteX1" fmla="*/ 50807 w 897038"/>
                  <a:gd name="connsiteY1" fmla="*/ 0 h 735699"/>
                  <a:gd name="connsiteX2" fmla="*/ 0 w 897038"/>
                  <a:gd name="connsiteY2" fmla="*/ 50807 h 735699"/>
                  <a:gd name="connsiteX3" fmla="*/ 0 w 897038"/>
                  <a:gd name="connsiteY3" fmla="*/ 58422 h 735699"/>
                  <a:gd name="connsiteX4" fmla="*/ 50807 w 897038"/>
                  <a:gd name="connsiteY4" fmla="*/ 109230 h 735699"/>
                  <a:gd name="connsiteX5" fmla="*/ 771259 w 897038"/>
                  <a:gd name="connsiteY5" fmla="*/ 109230 h 735699"/>
                  <a:gd name="connsiteX6" fmla="*/ 822067 w 897038"/>
                  <a:gd name="connsiteY6" fmla="*/ 58422 h 735699"/>
                  <a:gd name="connsiteX7" fmla="*/ 822067 w 897038"/>
                  <a:gd name="connsiteY7" fmla="*/ 50807 h 735699"/>
                  <a:gd name="connsiteX8" fmla="*/ 771277 w 897038"/>
                  <a:gd name="connsiteY8" fmla="*/ 0 h 735699"/>
                  <a:gd name="connsiteX9" fmla="*/ 394511 w 897038"/>
                  <a:gd name="connsiteY9" fmla="*/ 626452 h 735699"/>
                  <a:gd name="connsiteX10" fmla="*/ 50807 w 897038"/>
                  <a:gd name="connsiteY10" fmla="*/ 626452 h 735699"/>
                  <a:gd name="connsiteX11" fmla="*/ 0 w 897038"/>
                  <a:gd name="connsiteY11" fmla="*/ 677259 h 735699"/>
                  <a:gd name="connsiteX12" fmla="*/ 0 w 897038"/>
                  <a:gd name="connsiteY12" fmla="*/ 684892 h 735699"/>
                  <a:gd name="connsiteX13" fmla="*/ 50807 w 897038"/>
                  <a:gd name="connsiteY13" fmla="*/ 735699 h 735699"/>
                  <a:gd name="connsiteX14" fmla="*/ 394511 w 897038"/>
                  <a:gd name="connsiteY14" fmla="*/ 735699 h 735699"/>
                  <a:gd name="connsiteX15" fmla="*/ 445318 w 897038"/>
                  <a:gd name="connsiteY15" fmla="*/ 684892 h 735699"/>
                  <a:gd name="connsiteX16" fmla="*/ 445318 w 897038"/>
                  <a:gd name="connsiteY16" fmla="*/ 677259 h 735699"/>
                  <a:gd name="connsiteX17" fmla="*/ 394511 w 897038"/>
                  <a:gd name="connsiteY17" fmla="*/ 626452 h 735699"/>
                  <a:gd name="connsiteX18" fmla="*/ 394511 w 897038"/>
                  <a:gd name="connsiteY18" fmla="*/ 313226 h 735699"/>
                  <a:gd name="connsiteX19" fmla="*/ 50807 w 897038"/>
                  <a:gd name="connsiteY19" fmla="*/ 313226 h 735699"/>
                  <a:gd name="connsiteX20" fmla="*/ 0 w 897038"/>
                  <a:gd name="connsiteY20" fmla="*/ 364033 h 735699"/>
                  <a:gd name="connsiteX21" fmla="*/ 0 w 897038"/>
                  <a:gd name="connsiteY21" fmla="*/ 371666 h 735699"/>
                  <a:gd name="connsiteX22" fmla="*/ 50807 w 897038"/>
                  <a:gd name="connsiteY22" fmla="*/ 422473 h 735699"/>
                  <a:gd name="connsiteX23" fmla="*/ 394511 w 897038"/>
                  <a:gd name="connsiteY23" fmla="*/ 422473 h 735699"/>
                  <a:gd name="connsiteX24" fmla="*/ 445318 w 897038"/>
                  <a:gd name="connsiteY24" fmla="*/ 371666 h 735699"/>
                  <a:gd name="connsiteX25" fmla="*/ 445318 w 897038"/>
                  <a:gd name="connsiteY25" fmla="*/ 364033 h 735699"/>
                  <a:gd name="connsiteX26" fmla="*/ 394511 w 897038"/>
                  <a:gd name="connsiteY26" fmla="*/ 313226 h 735699"/>
                  <a:gd name="connsiteX27" fmla="*/ 771152 w 897038"/>
                  <a:gd name="connsiteY27" fmla="*/ 710412 h 735699"/>
                  <a:gd name="connsiteX28" fmla="*/ 897038 w 897038"/>
                  <a:gd name="connsiteY28" fmla="*/ 584543 h 735699"/>
                  <a:gd name="connsiteX29" fmla="*/ 771152 w 897038"/>
                  <a:gd name="connsiteY29" fmla="*/ 458675 h 735699"/>
                  <a:gd name="connsiteX30" fmla="*/ 645284 w 897038"/>
                  <a:gd name="connsiteY30" fmla="*/ 584543 h 735699"/>
                  <a:gd name="connsiteX31" fmla="*/ 771152 w 897038"/>
                  <a:gd name="connsiteY31" fmla="*/ 710412 h 735699"/>
                  <a:gd name="connsiteX32" fmla="*/ 771152 w 897038"/>
                  <a:gd name="connsiteY32" fmla="*/ 543348 h 735699"/>
                  <a:gd name="connsiteX33" fmla="*/ 812347 w 897038"/>
                  <a:gd name="connsiteY33" fmla="*/ 584526 h 735699"/>
                  <a:gd name="connsiteX34" fmla="*/ 771152 w 897038"/>
                  <a:gd name="connsiteY34" fmla="*/ 625703 h 735699"/>
                  <a:gd name="connsiteX35" fmla="*/ 729975 w 897038"/>
                  <a:gd name="connsiteY35" fmla="*/ 584526 h 735699"/>
                  <a:gd name="connsiteX36" fmla="*/ 771152 w 897038"/>
                  <a:gd name="connsiteY36" fmla="*/ 543348 h 735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97038" h="735699">
                    <a:moveTo>
                      <a:pt x="771277" y="0"/>
                    </a:moveTo>
                    <a:lnTo>
                      <a:pt x="50807" y="0"/>
                    </a:lnTo>
                    <a:cubicBezTo>
                      <a:pt x="22738" y="0"/>
                      <a:pt x="0" y="22755"/>
                      <a:pt x="0" y="50807"/>
                    </a:cubicBezTo>
                    <a:lnTo>
                      <a:pt x="0" y="58422"/>
                    </a:lnTo>
                    <a:cubicBezTo>
                      <a:pt x="0" y="86492"/>
                      <a:pt x="22755" y="109230"/>
                      <a:pt x="50807" y="109230"/>
                    </a:cubicBezTo>
                    <a:lnTo>
                      <a:pt x="771259" y="109230"/>
                    </a:lnTo>
                    <a:cubicBezTo>
                      <a:pt x="799329" y="109230"/>
                      <a:pt x="822067" y="86474"/>
                      <a:pt x="822067" y="58422"/>
                    </a:cubicBezTo>
                    <a:lnTo>
                      <a:pt x="822067" y="50807"/>
                    </a:lnTo>
                    <a:cubicBezTo>
                      <a:pt x="822084" y="22755"/>
                      <a:pt x="799329" y="0"/>
                      <a:pt x="771277" y="0"/>
                    </a:cubicBezTo>
                    <a:close/>
                    <a:moveTo>
                      <a:pt x="394511" y="626452"/>
                    </a:moveTo>
                    <a:lnTo>
                      <a:pt x="50807" y="626452"/>
                    </a:lnTo>
                    <a:cubicBezTo>
                      <a:pt x="22738" y="626452"/>
                      <a:pt x="0" y="649207"/>
                      <a:pt x="0" y="677259"/>
                    </a:cubicBezTo>
                    <a:lnTo>
                      <a:pt x="0" y="684892"/>
                    </a:lnTo>
                    <a:cubicBezTo>
                      <a:pt x="0" y="712944"/>
                      <a:pt x="22755" y="735699"/>
                      <a:pt x="50807" y="735699"/>
                    </a:cubicBezTo>
                    <a:lnTo>
                      <a:pt x="394511" y="735699"/>
                    </a:lnTo>
                    <a:cubicBezTo>
                      <a:pt x="422580" y="735699"/>
                      <a:pt x="445318" y="712944"/>
                      <a:pt x="445318" y="684892"/>
                    </a:cubicBezTo>
                    <a:lnTo>
                      <a:pt x="445318" y="677259"/>
                    </a:lnTo>
                    <a:cubicBezTo>
                      <a:pt x="445318" y="649190"/>
                      <a:pt x="422580" y="626452"/>
                      <a:pt x="394511" y="626452"/>
                    </a:cubicBezTo>
                    <a:close/>
                    <a:moveTo>
                      <a:pt x="394511" y="313226"/>
                    </a:moveTo>
                    <a:lnTo>
                      <a:pt x="50807" y="313226"/>
                    </a:lnTo>
                    <a:cubicBezTo>
                      <a:pt x="22738" y="313226"/>
                      <a:pt x="0" y="335981"/>
                      <a:pt x="0" y="364033"/>
                    </a:cubicBezTo>
                    <a:lnTo>
                      <a:pt x="0" y="371666"/>
                    </a:lnTo>
                    <a:cubicBezTo>
                      <a:pt x="0" y="399718"/>
                      <a:pt x="22755" y="422473"/>
                      <a:pt x="50807" y="422473"/>
                    </a:cubicBezTo>
                    <a:lnTo>
                      <a:pt x="394511" y="422473"/>
                    </a:lnTo>
                    <a:cubicBezTo>
                      <a:pt x="422580" y="422473"/>
                      <a:pt x="445318" y="399718"/>
                      <a:pt x="445318" y="371666"/>
                    </a:cubicBezTo>
                    <a:lnTo>
                      <a:pt x="445318" y="364033"/>
                    </a:lnTo>
                    <a:cubicBezTo>
                      <a:pt x="445318" y="335981"/>
                      <a:pt x="422580" y="313226"/>
                      <a:pt x="394511" y="313226"/>
                    </a:cubicBezTo>
                    <a:close/>
                    <a:moveTo>
                      <a:pt x="771152" y="710412"/>
                    </a:moveTo>
                    <a:cubicBezTo>
                      <a:pt x="840578" y="710412"/>
                      <a:pt x="897038" y="653951"/>
                      <a:pt x="897038" y="584543"/>
                    </a:cubicBezTo>
                    <a:cubicBezTo>
                      <a:pt x="897038" y="515136"/>
                      <a:pt x="840578" y="458675"/>
                      <a:pt x="771152" y="458675"/>
                    </a:cubicBezTo>
                    <a:cubicBezTo>
                      <a:pt x="701745" y="458675"/>
                      <a:pt x="645284" y="515136"/>
                      <a:pt x="645284" y="584543"/>
                    </a:cubicBezTo>
                    <a:cubicBezTo>
                      <a:pt x="645284" y="653951"/>
                      <a:pt x="701762" y="710412"/>
                      <a:pt x="771152" y="710412"/>
                    </a:cubicBezTo>
                    <a:close/>
                    <a:moveTo>
                      <a:pt x="771152" y="543348"/>
                    </a:moveTo>
                    <a:cubicBezTo>
                      <a:pt x="793872" y="543348"/>
                      <a:pt x="812347" y="561842"/>
                      <a:pt x="812347" y="584526"/>
                    </a:cubicBezTo>
                    <a:cubicBezTo>
                      <a:pt x="812347" y="607228"/>
                      <a:pt x="793872" y="625703"/>
                      <a:pt x="771152" y="625703"/>
                    </a:cubicBezTo>
                    <a:cubicBezTo>
                      <a:pt x="748450" y="625703"/>
                      <a:pt x="729975" y="607210"/>
                      <a:pt x="729975" y="584526"/>
                    </a:cubicBezTo>
                    <a:cubicBezTo>
                      <a:pt x="729975" y="561842"/>
                      <a:pt x="748450" y="543348"/>
                      <a:pt x="771152" y="543348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7C2E984-A37B-167A-F07A-86183E2085EB}"/>
                  </a:ext>
                </a:extLst>
              </p:cNvPr>
              <p:cNvSpPr/>
              <p:nvPr/>
            </p:nvSpPr>
            <p:spPr>
              <a:xfrm>
                <a:off x="10968991" y="4638885"/>
                <a:ext cx="601734" cy="795227"/>
              </a:xfrm>
              <a:custGeom>
                <a:avLst/>
                <a:gdLst>
                  <a:gd name="connsiteX0" fmla="*/ 546549 w 601734"/>
                  <a:gd name="connsiteY0" fmla="*/ 351283 h 795227"/>
                  <a:gd name="connsiteX1" fmla="*/ 542287 w 601734"/>
                  <a:gd name="connsiteY1" fmla="*/ 339191 h 795227"/>
                  <a:gd name="connsiteX2" fmla="*/ 556554 w 601734"/>
                  <a:gd name="connsiteY2" fmla="*/ 255713 h 795227"/>
                  <a:gd name="connsiteX3" fmla="*/ 300858 w 601734"/>
                  <a:gd name="connsiteY3" fmla="*/ 0 h 795227"/>
                  <a:gd name="connsiteX4" fmla="*/ 45163 w 601734"/>
                  <a:gd name="connsiteY4" fmla="*/ 255713 h 795227"/>
                  <a:gd name="connsiteX5" fmla="*/ 59448 w 601734"/>
                  <a:gd name="connsiteY5" fmla="*/ 339209 h 795227"/>
                  <a:gd name="connsiteX6" fmla="*/ 55168 w 601734"/>
                  <a:gd name="connsiteY6" fmla="*/ 351283 h 795227"/>
                  <a:gd name="connsiteX7" fmla="*/ 490 w 601734"/>
                  <a:gd name="connsiteY7" fmla="*/ 738000 h 795227"/>
                  <a:gd name="connsiteX8" fmla="*/ 22640 w 601734"/>
                  <a:gd name="connsiteY8" fmla="*/ 787060 h 795227"/>
                  <a:gd name="connsiteX9" fmla="*/ 49728 w 601734"/>
                  <a:gd name="connsiteY9" fmla="*/ 795227 h 795227"/>
                  <a:gd name="connsiteX10" fmla="*/ 75765 w 601734"/>
                  <a:gd name="connsiteY10" fmla="*/ 787755 h 795227"/>
                  <a:gd name="connsiteX11" fmla="*/ 300876 w 601734"/>
                  <a:gd name="connsiteY11" fmla="*/ 648690 h 795227"/>
                  <a:gd name="connsiteX12" fmla="*/ 525988 w 601734"/>
                  <a:gd name="connsiteY12" fmla="*/ 787755 h 795227"/>
                  <a:gd name="connsiteX13" fmla="*/ 552006 w 601734"/>
                  <a:gd name="connsiteY13" fmla="*/ 795227 h 795227"/>
                  <a:gd name="connsiteX14" fmla="*/ 579095 w 601734"/>
                  <a:gd name="connsiteY14" fmla="*/ 787060 h 795227"/>
                  <a:gd name="connsiteX15" fmla="*/ 601244 w 601734"/>
                  <a:gd name="connsiteY15" fmla="*/ 738036 h 795227"/>
                  <a:gd name="connsiteX16" fmla="*/ 546549 w 601734"/>
                  <a:gd name="connsiteY16" fmla="*/ 351283 h 795227"/>
                  <a:gd name="connsiteX17" fmla="*/ 300858 w 601734"/>
                  <a:gd name="connsiteY17" fmla="*/ 84691 h 795227"/>
                  <a:gd name="connsiteX18" fmla="*/ 471863 w 601734"/>
                  <a:gd name="connsiteY18" fmla="*/ 255713 h 795227"/>
                  <a:gd name="connsiteX19" fmla="*/ 300858 w 601734"/>
                  <a:gd name="connsiteY19" fmla="*/ 426700 h 795227"/>
                  <a:gd name="connsiteX20" fmla="*/ 129854 w 601734"/>
                  <a:gd name="connsiteY20" fmla="*/ 255713 h 795227"/>
                  <a:gd name="connsiteX21" fmla="*/ 300858 w 601734"/>
                  <a:gd name="connsiteY21" fmla="*/ 84691 h 795227"/>
                  <a:gd name="connsiteX22" fmla="*/ 324078 w 601734"/>
                  <a:gd name="connsiteY22" fmla="*/ 563500 h 795227"/>
                  <a:gd name="connsiteX23" fmla="*/ 300983 w 601734"/>
                  <a:gd name="connsiteY23" fmla="*/ 558007 h 795227"/>
                  <a:gd name="connsiteX24" fmla="*/ 277657 w 601734"/>
                  <a:gd name="connsiteY24" fmla="*/ 563500 h 795227"/>
                  <a:gd name="connsiteX25" fmla="*/ 94722 w 601734"/>
                  <a:gd name="connsiteY25" fmla="*/ 676493 h 795227"/>
                  <a:gd name="connsiteX26" fmla="*/ 127696 w 601734"/>
                  <a:gd name="connsiteY26" fmla="*/ 443285 h 795227"/>
                  <a:gd name="connsiteX27" fmla="*/ 300858 w 601734"/>
                  <a:gd name="connsiteY27" fmla="*/ 511391 h 795227"/>
                  <a:gd name="connsiteX28" fmla="*/ 474021 w 601734"/>
                  <a:gd name="connsiteY28" fmla="*/ 443285 h 795227"/>
                  <a:gd name="connsiteX29" fmla="*/ 506995 w 601734"/>
                  <a:gd name="connsiteY29" fmla="*/ 676493 h 795227"/>
                  <a:gd name="connsiteX30" fmla="*/ 324078 w 601734"/>
                  <a:gd name="connsiteY30" fmla="*/ 563500 h 79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1734" h="795227">
                    <a:moveTo>
                      <a:pt x="546549" y="351283"/>
                    </a:moveTo>
                    <a:cubicBezTo>
                      <a:pt x="545925" y="346878"/>
                      <a:pt x="544106" y="343008"/>
                      <a:pt x="542287" y="339191"/>
                    </a:cubicBezTo>
                    <a:cubicBezTo>
                      <a:pt x="551382" y="312994"/>
                      <a:pt x="556554" y="284978"/>
                      <a:pt x="556554" y="255713"/>
                    </a:cubicBezTo>
                    <a:cubicBezTo>
                      <a:pt x="556554" y="114722"/>
                      <a:pt x="441849" y="0"/>
                      <a:pt x="300858" y="0"/>
                    </a:cubicBezTo>
                    <a:cubicBezTo>
                      <a:pt x="159868" y="0"/>
                      <a:pt x="45163" y="114722"/>
                      <a:pt x="45163" y="255713"/>
                    </a:cubicBezTo>
                    <a:cubicBezTo>
                      <a:pt x="45163" y="284978"/>
                      <a:pt x="50353" y="312994"/>
                      <a:pt x="59448" y="339209"/>
                    </a:cubicBezTo>
                    <a:cubicBezTo>
                      <a:pt x="57629" y="343026"/>
                      <a:pt x="55792" y="346878"/>
                      <a:pt x="55168" y="351283"/>
                    </a:cubicBezTo>
                    <a:lnTo>
                      <a:pt x="490" y="738000"/>
                    </a:lnTo>
                    <a:cubicBezTo>
                      <a:pt x="-2220" y="757224"/>
                      <a:pt x="6465" y="776467"/>
                      <a:pt x="22640" y="787060"/>
                    </a:cubicBezTo>
                    <a:cubicBezTo>
                      <a:pt x="30968" y="792481"/>
                      <a:pt x="40330" y="795227"/>
                      <a:pt x="49728" y="795227"/>
                    </a:cubicBezTo>
                    <a:cubicBezTo>
                      <a:pt x="58716" y="795227"/>
                      <a:pt x="67687" y="792749"/>
                      <a:pt x="75765" y="787755"/>
                    </a:cubicBezTo>
                    <a:lnTo>
                      <a:pt x="300876" y="648690"/>
                    </a:lnTo>
                    <a:lnTo>
                      <a:pt x="525988" y="787755"/>
                    </a:lnTo>
                    <a:cubicBezTo>
                      <a:pt x="534066" y="792749"/>
                      <a:pt x="543036" y="795227"/>
                      <a:pt x="552006" y="795227"/>
                    </a:cubicBezTo>
                    <a:cubicBezTo>
                      <a:pt x="561405" y="795227"/>
                      <a:pt x="570803" y="792481"/>
                      <a:pt x="579095" y="787060"/>
                    </a:cubicBezTo>
                    <a:cubicBezTo>
                      <a:pt x="595270" y="776467"/>
                      <a:pt x="603955" y="757224"/>
                      <a:pt x="601244" y="738036"/>
                    </a:cubicBezTo>
                    <a:lnTo>
                      <a:pt x="546549" y="351283"/>
                    </a:lnTo>
                    <a:close/>
                    <a:moveTo>
                      <a:pt x="300858" y="84691"/>
                    </a:moveTo>
                    <a:cubicBezTo>
                      <a:pt x="395162" y="84691"/>
                      <a:pt x="471863" y="161410"/>
                      <a:pt x="471863" y="255713"/>
                    </a:cubicBezTo>
                    <a:cubicBezTo>
                      <a:pt x="471863" y="349998"/>
                      <a:pt x="395144" y="426700"/>
                      <a:pt x="300858" y="426700"/>
                    </a:cubicBezTo>
                    <a:cubicBezTo>
                      <a:pt x="206573" y="426700"/>
                      <a:pt x="129854" y="349981"/>
                      <a:pt x="129854" y="255713"/>
                    </a:cubicBezTo>
                    <a:cubicBezTo>
                      <a:pt x="129854" y="161392"/>
                      <a:pt x="206573" y="84691"/>
                      <a:pt x="300858" y="84691"/>
                    </a:cubicBezTo>
                    <a:close/>
                    <a:moveTo>
                      <a:pt x="324078" y="563500"/>
                    </a:moveTo>
                    <a:cubicBezTo>
                      <a:pt x="316873" y="559060"/>
                      <a:pt x="308883" y="557811"/>
                      <a:pt x="300983" y="558007"/>
                    </a:cubicBezTo>
                    <a:cubicBezTo>
                      <a:pt x="293012" y="557793"/>
                      <a:pt x="284951" y="559024"/>
                      <a:pt x="277657" y="563500"/>
                    </a:cubicBezTo>
                    <a:lnTo>
                      <a:pt x="94722" y="676493"/>
                    </a:lnTo>
                    <a:lnTo>
                      <a:pt x="127696" y="443285"/>
                    </a:lnTo>
                    <a:cubicBezTo>
                      <a:pt x="173296" y="485408"/>
                      <a:pt x="234037" y="511391"/>
                      <a:pt x="300858" y="511391"/>
                    </a:cubicBezTo>
                    <a:cubicBezTo>
                      <a:pt x="367698" y="511391"/>
                      <a:pt x="428421" y="485408"/>
                      <a:pt x="474021" y="443285"/>
                    </a:cubicBezTo>
                    <a:lnTo>
                      <a:pt x="506995" y="676493"/>
                    </a:lnTo>
                    <a:lnTo>
                      <a:pt x="324078" y="563500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57393B9-549A-7996-17D7-843B1EBB84B4}"/>
              </a:ext>
            </a:extLst>
          </p:cNvPr>
          <p:cNvGrpSpPr/>
          <p:nvPr/>
        </p:nvGrpSpPr>
        <p:grpSpPr>
          <a:xfrm>
            <a:off x="5754779" y="4142814"/>
            <a:ext cx="3998822" cy="800128"/>
            <a:chOff x="5147772" y="4599298"/>
            <a:chExt cx="4366618" cy="91431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DAFA2FA-B0E3-54E3-69C6-FA9C15CF8670}"/>
                </a:ext>
              </a:extLst>
            </p:cNvPr>
            <p:cNvSpPr/>
            <p:nvPr/>
          </p:nvSpPr>
          <p:spPr>
            <a:xfrm>
              <a:off x="5147772" y="4599298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6994537-21B5-220E-59CD-85FC9DE18794}"/>
                </a:ext>
              </a:extLst>
            </p:cNvPr>
            <p:cNvSpPr/>
            <p:nvPr/>
          </p:nvSpPr>
          <p:spPr>
            <a:xfrm>
              <a:off x="6050118" y="4599298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70DD4A8-A19A-AEFB-1E78-97A0AFB701CA}"/>
                </a:ext>
              </a:extLst>
            </p:cNvPr>
            <p:cNvSpPr txBox="1"/>
            <p:nvPr/>
          </p:nvSpPr>
          <p:spPr>
            <a:xfrm>
              <a:off x="7040423" y="4679343"/>
              <a:ext cx="1770046" cy="654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研究总结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75A7E15-5687-E04F-5E43-8EF092162DD4}"/>
                </a:ext>
              </a:extLst>
            </p:cNvPr>
            <p:cNvSpPr txBox="1"/>
            <p:nvPr/>
          </p:nvSpPr>
          <p:spPr>
            <a:xfrm>
              <a:off x="6095852" y="4679343"/>
              <a:ext cx="712780" cy="814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640887C-87C1-AB90-B828-BFB613F462E1}"/>
                </a:ext>
              </a:extLst>
            </p:cNvPr>
            <p:cNvGrpSpPr/>
            <p:nvPr/>
          </p:nvGrpSpPr>
          <p:grpSpPr>
            <a:xfrm>
              <a:off x="5345101" y="4781037"/>
              <a:ext cx="519657" cy="550836"/>
              <a:chOff x="4110816" y="6656383"/>
              <a:chExt cx="1712007" cy="1814727"/>
            </a:xfrm>
            <a:solidFill>
              <a:schemeClr val="bg1"/>
            </a:solidFill>
          </p:grpSpPr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42E12025-7AF4-76B1-2651-B6DD7AE9AA91}"/>
                  </a:ext>
                </a:extLst>
              </p:cNvPr>
              <p:cNvSpPr/>
              <p:nvPr/>
            </p:nvSpPr>
            <p:spPr>
              <a:xfrm>
                <a:off x="4110816" y="6656383"/>
                <a:ext cx="1563633" cy="1814727"/>
              </a:xfrm>
              <a:custGeom>
                <a:avLst/>
                <a:gdLst>
                  <a:gd name="connsiteX0" fmla="*/ 285335 w 1563633"/>
                  <a:gd name="connsiteY0" fmla="*/ 1814728 h 1814727"/>
                  <a:gd name="connsiteX1" fmla="*/ 0 w 1563633"/>
                  <a:gd name="connsiteY1" fmla="*/ 1563633 h 1814727"/>
                  <a:gd name="connsiteX2" fmla="*/ 0 w 1563633"/>
                  <a:gd name="connsiteY2" fmla="*/ 342401 h 1814727"/>
                  <a:gd name="connsiteX3" fmla="*/ 285335 w 1563633"/>
                  <a:gd name="connsiteY3" fmla="*/ 0 h 1814727"/>
                  <a:gd name="connsiteX4" fmla="*/ 1278299 w 1563633"/>
                  <a:gd name="connsiteY4" fmla="*/ 0 h 1814727"/>
                  <a:gd name="connsiteX5" fmla="*/ 1563633 w 1563633"/>
                  <a:gd name="connsiteY5" fmla="*/ 296748 h 1814727"/>
                  <a:gd name="connsiteX6" fmla="*/ 1563633 w 1563633"/>
                  <a:gd name="connsiteY6" fmla="*/ 707630 h 1814727"/>
                  <a:gd name="connsiteX7" fmla="*/ 1495153 w 1563633"/>
                  <a:gd name="connsiteY7" fmla="*/ 787523 h 1814727"/>
                  <a:gd name="connsiteX8" fmla="*/ 1415259 w 1563633"/>
                  <a:gd name="connsiteY8" fmla="*/ 707630 h 1814727"/>
                  <a:gd name="connsiteX9" fmla="*/ 1415259 w 1563633"/>
                  <a:gd name="connsiteY9" fmla="*/ 308161 h 1814727"/>
                  <a:gd name="connsiteX10" fmla="*/ 1255472 w 1563633"/>
                  <a:gd name="connsiteY10" fmla="*/ 136961 h 1814727"/>
                  <a:gd name="connsiteX11" fmla="*/ 296748 w 1563633"/>
                  <a:gd name="connsiteY11" fmla="*/ 136961 h 1814727"/>
                  <a:gd name="connsiteX12" fmla="*/ 136961 w 1563633"/>
                  <a:gd name="connsiteY12" fmla="*/ 353815 h 1814727"/>
                  <a:gd name="connsiteX13" fmla="*/ 136961 w 1563633"/>
                  <a:gd name="connsiteY13" fmla="*/ 1495153 h 1814727"/>
                  <a:gd name="connsiteX14" fmla="*/ 296748 w 1563633"/>
                  <a:gd name="connsiteY14" fmla="*/ 1666354 h 1814727"/>
                  <a:gd name="connsiteX15" fmla="*/ 639149 w 1563633"/>
                  <a:gd name="connsiteY15" fmla="*/ 1666354 h 1814727"/>
                  <a:gd name="connsiteX16" fmla="*/ 707630 w 1563633"/>
                  <a:gd name="connsiteY16" fmla="*/ 1734834 h 1814727"/>
                  <a:gd name="connsiteX17" fmla="*/ 639149 w 1563633"/>
                  <a:gd name="connsiteY17" fmla="*/ 1814728 h 1814727"/>
                  <a:gd name="connsiteX18" fmla="*/ 285335 w 1563633"/>
                  <a:gd name="connsiteY18" fmla="*/ 1814728 h 181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63633" h="1814727">
                    <a:moveTo>
                      <a:pt x="285335" y="1814728"/>
                    </a:moveTo>
                    <a:cubicBezTo>
                      <a:pt x="194027" y="1814728"/>
                      <a:pt x="0" y="1757661"/>
                      <a:pt x="0" y="1563633"/>
                    </a:cubicBezTo>
                    <a:lnTo>
                      <a:pt x="0" y="342401"/>
                    </a:lnTo>
                    <a:cubicBezTo>
                      <a:pt x="0" y="102720"/>
                      <a:pt x="148374" y="0"/>
                      <a:pt x="285335" y="0"/>
                    </a:cubicBezTo>
                    <a:lnTo>
                      <a:pt x="1278299" y="0"/>
                    </a:lnTo>
                    <a:cubicBezTo>
                      <a:pt x="1449499" y="0"/>
                      <a:pt x="1563633" y="114134"/>
                      <a:pt x="1563633" y="296748"/>
                    </a:cubicBezTo>
                    <a:lnTo>
                      <a:pt x="1563633" y="707630"/>
                    </a:lnTo>
                    <a:cubicBezTo>
                      <a:pt x="1563633" y="741870"/>
                      <a:pt x="1540807" y="787523"/>
                      <a:pt x="1495153" y="787523"/>
                    </a:cubicBezTo>
                    <a:cubicBezTo>
                      <a:pt x="1438086" y="776110"/>
                      <a:pt x="1415259" y="753283"/>
                      <a:pt x="1415259" y="707630"/>
                    </a:cubicBezTo>
                    <a:lnTo>
                      <a:pt x="1415259" y="308161"/>
                    </a:lnTo>
                    <a:cubicBezTo>
                      <a:pt x="1415259" y="182614"/>
                      <a:pt x="1301126" y="136961"/>
                      <a:pt x="1255472" y="136961"/>
                    </a:cubicBezTo>
                    <a:lnTo>
                      <a:pt x="296748" y="136961"/>
                    </a:lnTo>
                    <a:cubicBezTo>
                      <a:pt x="228268" y="136961"/>
                      <a:pt x="148374" y="205441"/>
                      <a:pt x="136961" y="353815"/>
                    </a:cubicBezTo>
                    <a:lnTo>
                      <a:pt x="136961" y="1495153"/>
                    </a:lnTo>
                    <a:cubicBezTo>
                      <a:pt x="136961" y="1666354"/>
                      <a:pt x="251094" y="1666354"/>
                      <a:pt x="296748" y="1666354"/>
                    </a:cubicBezTo>
                    <a:lnTo>
                      <a:pt x="639149" y="1666354"/>
                    </a:lnTo>
                    <a:cubicBezTo>
                      <a:pt x="684803" y="1654940"/>
                      <a:pt x="707630" y="1700594"/>
                      <a:pt x="707630" y="1734834"/>
                    </a:cubicBezTo>
                    <a:cubicBezTo>
                      <a:pt x="707630" y="1769074"/>
                      <a:pt x="684803" y="1814728"/>
                      <a:pt x="639149" y="1814728"/>
                    </a:cubicBezTo>
                    <a:lnTo>
                      <a:pt x="285335" y="1814728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3741DC13-2B72-F38A-A6E2-776C02293E88}"/>
                  </a:ext>
                </a:extLst>
              </p:cNvPr>
              <p:cNvSpPr/>
              <p:nvPr/>
            </p:nvSpPr>
            <p:spPr>
              <a:xfrm>
                <a:off x="4441804" y="6953131"/>
                <a:ext cx="1381019" cy="1506566"/>
              </a:xfrm>
              <a:custGeom>
                <a:avLst/>
                <a:gdLst>
                  <a:gd name="connsiteX0" fmla="*/ 57067 w 1381019"/>
                  <a:gd name="connsiteY0" fmla="*/ 0 h 1506566"/>
                  <a:gd name="connsiteX1" fmla="*/ 833177 w 1381019"/>
                  <a:gd name="connsiteY1" fmla="*/ 0 h 1506566"/>
                  <a:gd name="connsiteX2" fmla="*/ 890244 w 1381019"/>
                  <a:gd name="connsiteY2" fmla="*/ 57067 h 1506566"/>
                  <a:gd name="connsiteX3" fmla="*/ 833177 w 1381019"/>
                  <a:gd name="connsiteY3" fmla="*/ 114134 h 1506566"/>
                  <a:gd name="connsiteX4" fmla="*/ 57067 w 1381019"/>
                  <a:gd name="connsiteY4" fmla="*/ 114134 h 1506566"/>
                  <a:gd name="connsiteX5" fmla="*/ 0 w 1381019"/>
                  <a:gd name="connsiteY5" fmla="*/ 57067 h 1506566"/>
                  <a:gd name="connsiteX6" fmla="*/ 57067 w 1381019"/>
                  <a:gd name="connsiteY6" fmla="*/ 0 h 1506566"/>
                  <a:gd name="connsiteX7" fmla="*/ 57067 w 1381019"/>
                  <a:gd name="connsiteY7" fmla="*/ 342401 h 1506566"/>
                  <a:gd name="connsiteX8" fmla="*/ 833177 w 1381019"/>
                  <a:gd name="connsiteY8" fmla="*/ 342401 h 1506566"/>
                  <a:gd name="connsiteX9" fmla="*/ 890244 w 1381019"/>
                  <a:gd name="connsiteY9" fmla="*/ 399468 h 1506566"/>
                  <a:gd name="connsiteX10" fmla="*/ 833177 w 1381019"/>
                  <a:gd name="connsiteY10" fmla="*/ 456535 h 1506566"/>
                  <a:gd name="connsiteX11" fmla="*/ 57067 w 1381019"/>
                  <a:gd name="connsiteY11" fmla="*/ 456535 h 1506566"/>
                  <a:gd name="connsiteX12" fmla="*/ 0 w 1381019"/>
                  <a:gd name="connsiteY12" fmla="*/ 399468 h 1506566"/>
                  <a:gd name="connsiteX13" fmla="*/ 57067 w 1381019"/>
                  <a:gd name="connsiteY13" fmla="*/ 342401 h 1506566"/>
                  <a:gd name="connsiteX14" fmla="*/ 57067 w 1381019"/>
                  <a:gd name="connsiteY14" fmla="*/ 673390 h 1506566"/>
                  <a:gd name="connsiteX15" fmla="*/ 388055 w 1381019"/>
                  <a:gd name="connsiteY15" fmla="*/ 673390 h 1506566"/>
                  <a:gd name="connsiteX16" fmla="*/ 445122 w 1381019"/>
                  <a:gd name="connsiteY16" fmla="*/ 730456 h 1506566"/>
                  <a:gd name="connsiteX17" fmla="*/ 388055 w 1381019"/>
                  <a:gd name="connsiteY17" fmla="*/ 787523 h 1506566"/>
                  <a:gd name="connsiteX18" fmla="*/ 57067 w 1381019"/>
                  <a:gd name="connsiteY18" fmla="*/ 787523 h 1506566"/>
                  <a:gd name="connsiteX19" fmla="*/ 0 w 1381019"/>
                  <a:gd name="connsiteY19" fmla="*/ 730456 h 1506566"/>
                  <a:gd name="connsiteX20" fmla="*/ 57067 w 1381019"/>
                  <a:gd name="connsiteY20" fmla="*/ 673390 h 1506566"/>
                  <a:gd name="connsiteX21" fmla="*/ 513602 w 1381019"/>
                  <a:gd name="connsiteY21" fmla="*/ 1506566 h 1506566"/>
                  <a:gd name="connsiteX22" fmla="*/ 456535 w 1381019"/>
                  <a:gd name="connsiteY22" fmla="*/ 1449499 h 1506566"/>
                  <a:gd name="connsiteX23" fmla="*/ 456535 w 1381019"/>
                  <a:gd name="connsiteY23" fmla="*/ 1186992 h 1506566"/>
                  <a:gd name="connsiteX24" fmla="*/ 467949 w 1381019"/>
                  <a:gd name="connsiteY24" fmla="*/ 1152752 h 1506566"/>
                  <a:gd name="connsiteX25" fmla="*/ 992964 w 1381019"/>
                  <a:gd name="connsiteY25" fmla="*/ 627736 h 1506566"/>
                  <a:gd name="connsiteX26" fmla="*/ 1107098 w 1381019"/>
                  <a:gd name="connsiteY26" fmla="*/ 593496 h 1506566"/>
                  <a:gd name="connsiteX27" fmla="*/ 1209818 w 1381019"/>
                  <a:gd name="connsiteY27" fmla="*/ 639149 h 1506566"/>
                  <a:gd name="connsiteX28" fmla="*/ 1335366 w 1381019"/>
                  <a:gd name="connsiteY28" fmla="*/ 764697 h 1506566"/>
                  <a:gd name="connsiteX29" fmla="*/ 1381019 w 1381019"/>
                  <a:gd name="connsiteY29" fmla="*/ 867417 h 1506566"/>
                  <a:gd name="connsiteX30" fmla="*/ 1335366 w 1381019"/>
                  <a:gd name="connsiteY30" fmla="*/ 970137 h 1506566"/>
                  <a:gd name="connsiteX31" fmla="*/ 810350 w 1381019"/>
                  <a:gd name="connsiteY31" fmla="*/ 1495153 h 1506566"/>
                  <a:gd name="connsiteX32" fmla="*/ 776110 w 1381019"/>
                  <a:gd name="connsiteY32" fmla="*/ 1506566 h 1506566"/>
                  <a:gd name="connsiteX33" fmla="*/ 513602 w 1381019"/>
                  <a:gd name="connsiteY33" fmla="*/ 1506566 h 1506566"/>
                  <a:gd name="connsiteX34" fmla="*/ 741870 w 1381019"/>
                  <a:gd name="connsiteY34" fmla="*/ 1403846 h 1506566"/>
                  <a:gd name="connsiteX35" fmla="*/ 559256 w 1381019"/>
                  <a:gd name="connsiteY35" fmla="*/ 1221232 h 1506566"/>
                  <a:gd name="connsiteX36" fmla="*/ 570669 w 1381019"/>
                  <a:gd name="connsiteY36" fmla="*/ 1403846 h 1506566"/>
                  <a:gd name="connsiteX37" fmla="*/ 741870 w 1381019"/>
                  <a:gd name="connsiteY37" fmla="*/ 1403846 h 1506566"/>
                  <a:gd name="connsiteX38" fmla="*/ 821763 w 1381019"/>
                  <a:gd name="connsiteY38" fmla="*/ 1346779 h 1506566"/>
                  <a:gd name="connsiteX39" fmla="*/ 1129925 w 1381019"/>
                  <a:gd name="connsiteY39" fmla="*/ 1038618 h 1506566"/>
                  <a:gd name="connsiteX40" fmla="*/ 935897 w 1381019"/>
                  <a:gd name="connsiteY40" fmla="*/ 844590 h 1506566"/>
                  <a:gd name="connsiteX41" fmla="*/ 627736 w 1381019"/>
                  <a:gd name="connsiteY41" fmla="*/ 1152752 h 1506566"/>
                  <a:gd name="connsiteX42" fmla="*/ 821763 w 1381019"/>
                  <a:gd name="connsiteY42" fmla="*/ 1346779 h 1506566"/>
                  <a:gd name="connsiteX43" fmla="*/ 1209818 w 1381019"/>
                  <a:gd name="connsiteY43" fmla="*/ 958724 h 1506566"/>
                  <a:gd name="connsiteX44" fmla="*/ 1266885 w 1381019"/>
                  <a:gd name="connsiteY44" fmla="*/ 901657 h 1506566"/>
                  <a:gd name="connsiteX45" fmla="*/ 1266885 w 1381019"/>
                  <a:gd name="connsiteY45" fmla="*/ 833177 h 1506566"/>
                  <a:gd name="connsiteX46" fmla="*/ 1141338 w 1381019"/>
                  <a:gd name="connsiteY46" fmla="*/ 719043 h 1506566"/>
                  <a:gd name="connsiteX47" fmla="*/ 1107098 w 1381019"/>
                  <a:gd name="connsiteY47" fmla="*/ 707630 h 1506566"/>
                  <a:gd name="connsiteX48" fmla="*/ 1072858 w 1381019"/>
                  <a:gd name="connsiteY48" fmla="*/ 719043 h 1506566"/>
                  <a:gd name="connsiteX49" fmla="*/ 1015791 w 1381019"/>
                  <a:gd name="connsiteY49" fmla="*/ 776110 h 1506566"/>
                  <a:gd name="connsiteX50" fmla="*/ 1209818 w 1381019"/>
                  <a:gd name="connsiteY50" fmla="*/ 958724 h 150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381019" h="1506566">
                    <a:moveTo>
                      <a:pt x="57067" y="0"/>
                    </a:moveTo>
                    <a:lnTo>
                      <a:pt x="833177" y="0"/>
                    </a:lnTo>
                    <a:cubicBezTo>
                      <a:pt x="867417" y="0"/>
                      <a:pt x="890244" y="22827"/>
                      <a:pt x="890244" y="57067"/>
                    </a:cubicBezTo>
                    <a:cubicBezTo>
                      <a:pt x="890244" y="91307"/>
                      <a:pt x="867417" y="114134"/>
                      <a:pt x="833177" y="114134"/>
                    </a:cubicBezTo>
                    <a:lnTo>
                      <a:pt x="57067" y="114134"/>
                    </a:lnTo>
                    <a:cubicBezTo>
                      <a:pt x="22827" y="114134"/>
                      <a:pt x="0" y="91307"/>
                      <a:pt x="0" y="57067"/>
                    </a:cubicBezTo>
                    <a:cubicBezTo>
                      <a:pt x="0" y="22827"/>
                      <a:pt x="22827" y="0"/>
                      <a:pt x="57067" y="0"/>
                    </a:cubicBezTo>
                    <a:close/>
                    <a:moveTo>
                      <a:pt x="57067" y="342401"/>
                    </a:moveTo>
                    <a:lnTo>
                      <a:pt x="833177" y="342401"/>
                    </a:lnTo>
                    <a:cubicBezTo>
                      <a:pt x="867417" y="342401"/>
                      <a:pt x="890244" y="365228"/>
                      <a:pt x="890244" y="399468"/>
                    </a:cubicBezTo>
                    <a:cubicBezTo>
                      <a:pt x="890244" y="433708"/>
                      <a:pt x="867417" y="456535"/>
                      <a:pt x="833177" y="456535"/>
                    </a:cubicBezTo>
                    <a:lnTo>
                      <a:pt x="57067" y="456535"/>
                    </a:lnTo>
                    <a:cubicBezTo>
                      <a:pt x="22827" y="456535"/>
                      <a:pt x="0" y="433708"/>
                      <a:pt x="0" y="399468"/>
                    </a:cubicBezTo>
                    <a:cubicBezTo>
                      <a:pt x="0" y="365228"/>
                      <a:pt x="22827" y="342401"/>
                      <a:pt x="57067" y="342401"/>
                    </a:cubicBezTo>
                    <a:close/>
                    <a:moveTo>
                      <a:pt x="57067" y="673390"/>
                    </a:moveTo>
                    <a:lnTo>
                      <a:pt x="388055" y="673390"/>
                    </a:lnTo>
                    <a:cubicBezTo>
                      <a:pt x="422295" y="673390"/>
                      <a:pt x="445122" y="696216"/>
                      <a:pt x="445122" y="730456"/>
                    </a:cubicBezTo>
                    <a:cubicBezTo>
                      <a:pt x="445122" y="764697"/>
                      <a:pt x="422295" y="787523"/>
                      <a:pt x="388055" y="787523"/>
                    </a:cubicBezTo>
                    <a:lnTo>
                      <a:pt x="57067" y="787523"/>
                    </a:lnTo>
                    <a:cubicBezTo>
                      <a:pt x="22827" y="787523"/>
                      <a:pt x="0" y="764697"/>
                      <a:pt x="0" y="730456"/>
                    </a:cubicBezTo>
                    <a:cubicBezTo>
                      <a:pt x="0" y="696216"/>
                      <a:pt x="22827" y="673390"/>
                      <a:pt x="57067" y="673390"/>
                    </a:cubicBezTo>
                    <a:close/>
                    <a:moveTo>
                      <a:pt x="513602" y="1506566"/>
                    </a:moveTo>
                    <a:cubicBezTo>
                      <a:pt x="490775" y="1506566"/>
                      <a:pt x="467949" y="1483740"/>
                      <a:pt x="456535" y="1449499"/>
                    </a:cubicBezTo>
                    <a:lnTo>
                      <a:pt x="456535" y="1186992"/>
                    </a:lnTo>
                    <a:cubicBezTo>
                      <a:pt x="456535" y="1175578"/>
                      <a:pt x="456535" y="1164165"/>
                      <a:pt x="467949" y="1152752"/>
                    </a:cubicBezTo>
                    <a:lnTo>
                      <a:pt x="992964" y="627736"/>
                    </a:lnTo>
                    <a:cubicBezTo>
                      <a:pt x="1027204" y="604909"/>
                      <a:pt x="1061445" y="593496"/>
                      <a:pt x="1107098" y="593496"/>
                    </a:cubicBezTo>
                    <a:cubicBezTo>
                      <a:pt x="1152752" y="593496"/>
                      <a:pt x="1186992" y="604909"/>
                      <a:pt x="1209818" y="639149"/>
                    </a:cubicBezTo>
                    <a:lnTo>
                      <a:pt x="1335366" y="764697"/>
                    </a:lnTo>
                    <a:cubicBezTo>
                      <a:pt x="1369606" y="798937"/>
                      <a:pt x="1381019" y="833177"/>
                      <a:pt x="1381019" y="867417"/>
                    </a:cubicBezTo>
                    <a:cubicBezTo>
                      <a:pt x="1381019" y="913071"/>
                      <a:pt x="1369606" y="947311"/>
                      <a:pt x="1335366" y="970137"/>
                    </a:cubicBezTo>
                    <a:lnTo>
                      <a:pt x="810350" y="1495153"/>
                    </a:lnTo>
                    <a:cubicBezTo>
                      <a:pt x="798937" y="1506566"/>
                      <a:pt x="787523" y="1506566"/>
                      <a:pt x="776110" y="1506566"/>
                    </a:cubicBezTo>
                    <a:lnTo>
                      <a:pt x="513602" y="1506566"/>
                    </a:lnTo>
                    <a:close/>
                    <a:moveTo>
                      <a:pt x="741870" y="1403846"/>
                    </a:moveTo>
                    <a:lnTo>
                      <a:pt x="559256" y="1221232"/>
                    </a:lnTo>
                    <a:lnTo>
                      <a:pt x="570669" y="1403846"/>
                    </a:lnTo>
                    <a:lnTo>
                      <a:pt x="741870" y="1403846"/>
                    </a:lnTo>
                    <a:close/>
                    <a:moveTo>
                      <a:pt x="821763" y="1346779"/>
                    </a:moveTo>
                    <a:lnTo>
                      <a:pt x="1129925" y="1038618"/>
                    </a:lnTo>
                    <a:lnTo>
                      <a:pt x="935897" y="844590"/>
                    </a:lnTo>
                    <a:lnTo>
                      <a:pt x="627736" y="1152752"/>
                    </a:lnTo>
                    <a:lnTo>
                      <a:pt x="821763" y="1346779"/>
                    </a:lnTo>
                    <a:close/>
                    <a:moveTo>
                      <a:pt x="1209818" y="958724"/>
                    </a:moveTo>
                    <a:lnTo>
                      <a:pt x="1266885" y="901657"/>
                    </a:lnTo>
                    <a:cubicBezTo>
                      <a:pt x="1289712" y="878830"/>
                      <a:pt x="1289712" y="856004"/>
                      <a:pt x="1266885" y="833177"/>
                    </a:cubicBezTo>
                    <a:lnTo>
                      <a:pt x="1141338" y="719043"/>
                    </a:lnTo>
                    <a:cubicBezTo>
                      <a:pt x="1129925" y="707630"/>
                      <a:pt x="1118511" y="707630"/>
                      <a:pt x="1107098" y="707630"/>
                    </a:cubicBezTo>
                    <a:cubicBezTo>
                      <a:pt x="1095685" y="707630"/>
                      <a:pt x="1084271" y="707630"/>
                      <a:pt x="1072858" y="719043"/>
                    </a:cubicBezTo>
                    <a:lnTo>
                      <a:pt x="1015791" y="776110"/>
                    </a:lnTo>
                    <a:lnTo>
                      <a:pt x="1209818" y="958724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03831B-52A8-8DB2-6518-7D9F99B66C64}"/>
              </a:ext>
            </a:extLst>
          </p:cNvPr>
          <p:cNvGrpSpPr/>
          <p:nvPr/>
        </p:nvGrpSpPr>
        <p:grpSpPr>
          <a:xfrm>
            <a:off x="5754779" y="5278316"/>
            <a:ext cx="3998822" cy="886334"/>
            <a:chOff x="5147772" y="4599298"/>
            <a:chExt cx="4366618" cy="91431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8815D29-AEC1-253C-15D1-33018F937F9A}"/>
                </a:ext>
              </a:extLst>
            </p:cNvPr>
            <p:cNvSpPr/>
            <p:nvPr/>
          </p:nvSpPr>
          <p:spPr>
            <a:xfrm>
              <a:off x="5147772" y="4599298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28FC132-F50D-AF7A-2835-61651070B0EF}"/>
                </a:ext>
              </a:extLst>
            </p:cNvPr>
            <p:cNvSpPr/>
            <p:nvPr/>
          </p:nvSpPr>
          <p:spPr>
            <a:xfrm>
              <a:off x="6050118" y="4599298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60ECC01-CE59-D9D1-697F-C458E2278479}"/>
                </a:ext>
              </a:extLst>
            </p:cNvPr>
            <p:cNvSpPr txBox="1"/>
            <p:nvPr/>
          </p:nvSpPr>
          <p:spPr>
            <a:xfrm>
              <a:off x="7040423" y="4679343"/>
              <a:ext cx="1770046" cy="59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实验总结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9002563-E021-6196-C949-E7F439CC210B}"/>
                </a:ext>
              </a:extLst>
            </p:cNvPr>
            <p:cNvSpPr txBox="1"/>
            <p:nvPr/>
          </p:nvSpPr>
          <p:spPr>
            <a:xfrm>
              <a:off x="6095852" y="4679343"/>
              <a:ext cx="712780" cy="73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05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B8A1235-3C78-A5A7-5EE3-11DB03B4F287}"/>
                </a:ext>
              </a:extLst>
            </p:cNvPr>
            <p:cNvGrpSpPr/>
            <p:nvPr/>
          </p:nvGrpSpPr>
          <p:grpSpPr>
            <a:xfrm>
              <a:off x="5345101" y="4781037"/>
              <a:ext cx="519657" cy="550836"/>
              <a:chOff x="4110816" y="6656383"/>
              <a:chExt cx="1712007" cy="1814727"/>
            </a:xfrm>
            <a:solidFill>
              <a:schemeClr val="bg1"/>
            </a:solidFill>
          </p:grpSpPr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E4400F53-6125-8913-4C7C-41FD4F0D017C}"/>
                  </a:ext>
                </a:extLst>
              </p:cNvPr>
              <p:cNvSpPr/>
              <p:nvPr/>
            </p:nvSpPr>
            <p:spPr>
              <a:xfrm>
                <a:off x="4110816" y="6656383"/>
                <a:ext cx="1563633" cy="1814727"/>
              </a:xfrm>
              <a:custGeom>
                <a:avLst/>
                <a:gdLst>
                  <a:gd name="connsiteX0" fmla="*/ 285335 w 1563633"/>
                  <a:gd name="connsiteY0" fmla="*/ 1814728 h 1814727"/>
                  <a:gd name="connsiteX1" fmla="*/ 0 w 1563633"/>
                  <a:gd name="connsiteY1" fmla="*/ 1563633 h 1814727"/>
                  <a:gd name="connsiteX2" fmla="*/ 0 w 1563633"/>
                  <a:gd name="connsiteY2" fmla="*/ 342401 h 1814727"/>
                  <a:gd name="connsiteX3" fmla="*/ 285335 w 1563633"/>
                  <a:gd name="connsiteY3" fmla="*/ 0 h 1814727"/>
                  <a:gd name="connsiteX4" fmla="*/ 1278299 w 1563633"/>
                  <a:gd name="connsiteY4" fmla="*/ 0 h 1814727"/>
                  <a:gd name="connsiteX5" fmla="*/ 1563633 w 1563633"/>
                  <a:gd name="connsiteY5" fmla="*/ 296748 h 1814727"/>
                  <a:gd name="connsiteX6" fmla="*/ 1563633 w 1563633"/>
                  <a:gd name="connsiteY6" fmla="*/ 707630 h 1814727"/>
                  <a:gd name="connsiteX7" fmla="*/ 1495153 w 1563633"/>
                  <a:gd name="connsiteY7" fmla="*/ 787523 h 1814727"/>
                  <a:gd name="connsiteX8" fmla="*/ 1415259 w 1563633"/>
                  <a:gd name="connsiteY8" fmla="*/ 707630 h 1814727"/>
                  <a:gd name="connsiteX9" fmla="*/ 1415259 w 1563633"/>
                  <a:gd name="connsiteY9" fmla="*/ 308161 h 1814727"/>
                  <a:gd name="connsiteX10" fmla="*/ 1255472 w 1563633"/>
                  <a:gd name="connsiteY10" fmla="*/ 136961 h 1814727"/>
                  <a:gd name="connsiteX11" fmla="*/ 296748 w 1563633"/>
                  <a:gd name="connsiteY11" fmla="*/ 136961 h 1814727"/>
                  <a:gd name="connsiteX12" fmla="*/ 136961 w 1563633"/>
                  <a:gd name="connsiteY12" fmla="*/ 353815 h 1814727"/>
                  <a:gd name="connsiteX13" fmla="*/ 136961 w 1563633"/>
                  <a:gd name="connsiteY13" fmla="*/ 1495153 h 1814727"/>
                  <a:gd name="connsiteX14" fmla="*/ 296748 w 1563633"/>
                  <a:gd name="connsiteY14" fmla="*/ 1666354 h 1814727"/>
                  <a:gd name="connsiteX15" fmla="*/ 639149 w 1563633"/>
                  <a:gd name="connsiteY15" fmla="*/ 1666354 h 1814727"/>
                  <a:gd name="connsiteX16" fmla="*/ 707630 w 1563633"/>
                  <a:gd name="connsiteY16" fmla="*/ 1734834 h 1814727"/>
                  <a:gd name="connsiteX17" fmla="*/ 639149 w 1563633"/>
                  <a:gd name="connsiteY17" fmla="*/ 1814728 h 1814727"/>
                  <a:gd name="connsiteX18" fmla="*/ 285335 w 1563633"/>
                  <a:gd name="connsiteY18" fmla="*/ 1814728 h 181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63633" h="1814727">
                    <a:moveTo>
                      <a:pt x="285335" y="1814728"/>
                    </a:moveTo>
                    <a:cubicBezTo>
                      <a:pt x="194027" y="1814728"/>
                      <a:pt x="0" y="1757661"/>
                      <a:pt x="0" y="1563633"/>
                    </a:cubicBezTo>
                    <a:lnTo>
                      <a:pt x="0" y="342401"/>
                    </a:lnTo>
                    <a:cubicBezTo>
                      <a:pt x="0" y="102720"/>
                      <a:pt x="148374" y="0"/>
                      <a:pt x="285335" y="0"/>
                    </a:cubicBezTo>
                    <a:lnTo>
                      <a:pt x="1278299" y="0"/>
                    </a:lnTo>
                    <a:cubicBezTo>
                      <a:pt x="1449499" y="0"/>
                      <a:pt x="1563633" y="114134"/>
                      <a:pt x="1563633" y="296748"/>
                    </a:cubicBezTo>
                    <a:lnTo>
                      <a:pt x="1563633" y="707630"/>
                    </a:lnTo>
                    <a:cubicBezTo>
                      <a:pt x="1563633" y="741870"/>
                      <a:pt x="1540807" y="787523"/>
                      <a:pt x="1495153" y="787523"/>
                    </a:cubicBezTo>
                    <a:cubicBezTo>
                      <a:pt x="1438086" y="776110"/>
                      <a:pt x="1415259" y="753283"/>
                      <a:pt x="1415259" y="707630"/>
                    </a:cubicBezTo>
                    <a:lnTo>
                      <a:pt x="1415259" y="308161"/>
                    </a:lnTo>
                    <a:cubicBezTo>
                      <a:pt x="1415259" y="182614"/>
                      <a:pt x="1301126" y="136961"/>
                      <a:pt x="1255472" y="136961"/>
                    </a:cubicBezTo>
                    <a:lnTo>
                      <a:pt x="296748" y="136961"/>
                    </a:lnTo>
                    <a:cubicBezTo>
                      <a:pt x="228268" y="136961"/>
                      <a:pt x="148374" y="205441"/>
                      <a:pt x="136961" y="353815"/>
                    </a:cubicBezTo>
                    <a:lnTo>
                      <a:pt x="136961" y="1495153"/>
                    </a:lnTo>
                    <a:cubicBezTo>
                      <a:pt x="136961" y="1666354"/>
                      <a:pt x="251094" y="1666354"/>
                      <a:pt x="296748" y="1666354"/>
                    </a:cubicBezTo>
                    <a:lnTo>
                      <a:pt x="639149" y="1666354"/>
                    </a:lnTo>
                    <a:cubicBezTo>
                      <a:pt x="684803" y="1654940"/>
                      <a:pt x="707630" y="1700594"/>
                      <a:pt x="707630" y="1734834"/>
                    </a:cubicBezTo>
                    <a:cubicBezTo>
                      <a:pt x="707630" y="1769074"/>
                      <a:pt x="684803" y="1814728"/>
                      <a:pt x="639149" y="1814728"/>
                    </a:cubicBezTo>
                    <a:lnTo>
                      <a:pt x="285335" y="1814728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7F173FC-8ACD-CC58-A62C-B74C2C8F0A75}"/>
                  </a:ext>
                </a:extLst>
              </p:cNvPr>
              <p:cNvSpPr/>
              <p:nvPr/>
            </p:nvSpPr>
            <p:spPr>
              <a:xfrm>
                <a:off x="4441804" y="6953131"/>
                <a:ext cx="1381019" cy="1506566"/>
              </a:xfrm>
              <a:custGeom>
                <a:avLst/>
                <a:gdLst>
                  <a:gd name="connsiteX0" fmla="*/ 57067 w 1381019"/>
                  <a:gd name="connsiteY0" fmla="*/ 0 h 1506566"/>
                  <a:gd name="connsiteX1" fmla="*/ 833177 w 1381019"/>
                  <a:gd name="connsiteY1" fmla="*/ 0 h 1506566"/>
                  <a:gd name="connsiteX2" fmla="*/ 890244 w 1381019"/>
                  <a:gd name="connsiteY2" fmla="*/ 57067 h 1506566"/>
                  <a:gd name="connsiteX3" fmla="*/ 833177 w 1381019"/>
                  <a:gd name="connsiteY3" fmla="*/ 114134 h 1506566"/>
                  <a:gd name="connsiteX4" fmla="*/ 57067 w 1381019"/>
                  <a:gd name="connsiteY4" fmla="*/ 114134 h 1506566"/>
                  <a:gd name="connsiteX5" fmla="*/ 0 w 1381019"/>
                  <a:gd name="connsiteY5" fmla="*/ 57067 h 1506566"/>
                  <a:gd name="connsiteX6" fmla="*/ 57067 w 1381019"/>
                  <a:gd name="connsiteY6" fmla="*/ 0 h 1506566"/>
                  <a:gd name="connsiteX7" fmla="*/ 57067 w 1381019"/>
                  <a:gd name="connsiteY7" fmla="*/ 342401 h 1506566"/>
                  <a:gd name="connsiteX8" fmla="*/ 833177 w 1381019"/>
                  <a:gd name="connsiteY8" fmla="*/ 342401 h 1506566"/>
                  <a:gd name="connsiteX9" fmla="*/ 890244 w 1381019"/>
                  <a:gd name="connsiteY9" fmla="*/ 399468 h 1506566"/>
                  <a:gd name="connsiteX10" fmla="*/ 833177 w 1381019"/>
                  <a:gd name="connsiteY10" fmla="*/ 456535 h 1506566"/>
                  <a:gd name="connsiteX11" fmla="*/ 57067 w 1381019"/>
                  <a:gd name="connsiteY11" fmla="*/ 456535 h 1506566"/>
                  <a:gd name="connsiteX12" fmla="*/ 0 w 1381019"/>
                  <a:gd name="connsiteY12" fmla="*/ 399468 h 1506566"/>
                  <a:gd name="connsiteX13" fmla="*/ 57067 w 1381019"/>
                  <a:gd name="connsiteY13" fmla="*/ 342401 h 1506566"/>
                  <a:gd name="connsiteX14" fmla="*/ 57067 w 1381019"/>
                  <a:gd name="connsiteY14" fmla="*/ 673390 h 1506566"/>
                  <a:gd name="connsiteX15" fmla="*/ 388055 w 1381019"/>
                  <a:gd name="connsiteY15" fmla="*/ 673390 h 1506566"/>
                  <a:gd name="connsiteX16" fmla="*/ 445122 w 1381019"/>
                  <a:gd name="connsiteY16" fmla="*/ 730456 h 1506566"/>
                  <a:gd name="connsiteX17" fmla="*/ 388055 w 1381019"/>
                  <a:gd name="connsiteY17" fmla="*/ 787523 h 1506566"/>
                  <a:gd name="connsiteX18" fmla="*/ 57067 w 1381019"/>
                  <a:gd name="connsiteY18" fmla="*/ 787523 h 1506566"/>
                  <a:gd name="connsiteX19" fmla="*/ 0 w 1381019"/>
                  <a:gd name="connsiteY19" fmla="*/ 730456 h 1506566"/>
                  <a:gd name="connsiteX20" fmla="*/ 57067 w 1381019"/>
                  <a:gd name="connsiteY20" fmla="*/ 673390 h 1506566"/>
                  <a:gd name="connsiteX21" fmla="*/ 513602 w 1381019"/>
                  <a:gd name="connsiteY21" fmla="*/ 1506566 h 1506566"/>
                  <a:gd name="connsiteX22" fmla="*/ 456535 w 1381019"/>
                  <a:gd name="connsiteY22" fmla="*/ 1449499 h 1506566"/>
                  <a:gd name="connsiteX23" fmla="*/ 456535 w 1381019"/>
                  <a:gd name="connsiteY23" fmla="*/ 1186992 h 1506566"/>
                  <a:gd name="connsiteX24" fmla="*/ 467949 w 1381019"/>
                  <a:gd name="connsiteY24" fmla="*/ 1152752 h 1506566"/>
                  <a:gd name="connsiteX25" fmla="*/ 992964 w 1381019"/>
                  <a:gd name="connsiteY25" fmla="*/ 627736 h 1506566"/>
                  <a:gd name="connsiteX26" fmla="*/ 1107098 w 1381019"/>
                  <a:gd name="connsiteY26" fmla="*/ 593496 h 1506566"/>
                  <a:gd name="connsiteX27" fmla="*/ 1209818 w 1381019"/>
                  <a:gd name="connsiteY27" fmla="*/ 639149 h 1506566"/>
                  <a:gd name="connsiteX28" fmla="*/ 1335366 w 1381019"/>
                  <a:gd name="connsiteY28" fmla="*/ 764697 h 1506566"/>
                  <a:gd name="connsiteX29" fmla="*/ 1381019 w 1381019"/>
                  <a:gd name="connsiteY29" fmla="*/ 867417 h 1506566"/>
                  <a:gd name="connsiteX30" fmla="*/ 1335366 w 1381019"/>
                  <a:gd name="connsiteY30" fmla="*/ 970137 h 1506566"/>
                  <a:gd name="connsiteX31" fmla="*/ 810350 w 1381019"/>
                  <a:gd name="connsiteY31" fmla="*/ 1495153 h 1506566"/>
                  <a:gd name="connsiteX32" fmla="*/ 776110 w 1381019"/>
                  <a:gd name="connsiteY32" fmla="*/ 1506566 h 1506566"/>
                  <a:gd name="connsiteX33" fmla="*/ 513602 w 1381019"/>
                  <a:gd name="connsiteY33" fmla="*/ 1506566 h 1506566"/>
                  <a:gd name="connsiteX34" fmla="*/ 741870 w 1381019"/>
                  <a:gd name="connsiteY34" fmla="*/ 1403846 h 1506566"/>
                  <a:gd name="connsiteX35" fmla="*/ 559256 w 1381019"/>
                  <a:gd name="connsiteY35" fmla="*/ 1221232 h 1506566"/>
                  <a:gd name="connsiteX36" fmla="*/ 570669 w 1381019"/>
                  <a:gd name="connsiteY36" fmla="*/ 1403846 h 1506566"/>
                  <a:gd name="connsiteX37" fmla="*/ 741870 w 1381019"/>
                  <a:gd name="connsiteY37" fmla="*/ 1403846 h 1506566"/>
                  <a:gd name="connsiteX38" fmla="*/ 821763 w 1381019"/>
                  <a:gd name="connsiteY38" fmla="*/ 1346779 h 1506566"/>
                  <a:gd name="connsiteX39" fmla="*/ 1129925 w 1381019"/>
                  <a:gd name="connsiteY39" fmla="*/ 1038618 h 1506566"/>
                  <a:gd name="connsiteX40" fmla="*/ 935897 w 1381019"/>
                  <a:gd name="connsiteY40" fmla="*/ 844590 h 1506566"/>
                  <a:gd name="connsiteX41" fmla="*/ 627736 w 1381019"/>
                  <a:gd name="connsiteY41" fmla="*/ 1152752 h 1506566"/>
                  <a:gd name="connsiteX42" fmla="*/ 821763 w 1381019"/>
                  <a:gd name="connsiteY42" fmla="*/ 1346779 h 1506566"/>
                  <a:gd name="connsiteX43" fmla="*/ 1209818 w 1381019"/>
                  <a:gd name="connsiteY43" fmla="*/ 958724 h 1506566"/>
                  <a:gd name="connsiteX44" fmla="*/ 1266885 w 1381019"/>
                  <a:gd name="connsiteY44" fmla="*/ 901657 h 1506566"/>
                  <a:gd name="connsiteX45" fmla="*/ 1266885 w 1381019"/>
                  <a:gd name="connsiteY45" fmla="*/ 833177 h 1506566"/>
                  <a:gd name="connsiteX46" fmla="*/ 1141338 w 1381019"/>
                  <a:gd name="connsiteY46" fmla="*/ 719043 h 1506566"/>
                  <a:gd name="connsiteX47" fmla="*/ 1107098 w 1381019"/>
                  <a:gd name="connsiteY47" fmla="*/ 707630 h 1506566"/>
                  <a:gd name="connsiteX48" fmla="*/ 1072858 w 1381019"/>
                  <a:gd name="connsiteY48" fmla="*/ 719043 h 1506566"/>
                  <a:gd name="connsiteX49" fmla="*/ 1015791 w 1381019"/>
                  <a:gd name="connsiteY49" fmla="*/ 776110 h 1506566"/>
                  <a:gd name="connsiteX50" fmla="*/ 1209818 w 1381019"/>
                  <a:gd name="connsiteY50" fmla="*/ 958724 h 150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381019" h="1506566">
                    <a:moveTo>
                      <a:pt x="57067" y="0"/>
                    </a:moveTo>
                    <a:lnTo>
                      <a:pt x="833177" y="0"/>
                    </a:lnTo>
                    <a:cubicBezTo>
                      <a:pt x="867417" y="0"/>
                      <a:pt x="890244" y="22827"/>
                      <a:pt x="890244" y="57067"/>
                    </a:cubicBezTo>
                    <a:cubicBezTo>
                      <a:pt x="890244" y="91307"/>
                      <a:pt x="867417" y="114134"/>
                      <a:pt x="833177" y="114134"/>
                    </a:cubicBezTo>
                    <a:lnTo>
                      <a:pt x="57067" y="114134"/>
                    </a:lnTo>
                    <a:cubicBezTo>
                      <a:pt x="22827" y="114134"/>
                      <a:pt x="0" y="91307"/>
                      <a:pt x="0" y="57067"/>
                    </a:cubicBezTo>
                    <a:cubicBezTo>
                      <a:pt x="0" y="22827"/>
                      <a:pt x="22827" y="0"/>
                      <a:pt x="57067" y="0"/>
                    </a:cubicBezTo>
                    <a:close/>
                    <a:moveTo>
                      <a:pt x="57067" y="342401"/>
                    </a:moveTo>
                    <a:lnTo>
                      <a:pt x="833177" y="342401"/>
                    </a:lnTo>
                    <a:cubicBezTo>
                      <a:pt x="867417" y="342401"/>
                      <a:pt x="890244" y="365228"/>
                      <a:pt x="890244" y="399468"/>
                    </a:cubicBezTo>
                    <a:cubicBezTo>
                      <a:pt x="890244" y="433708"/>
                      <a:pt x="867417" y="456535"/>
                      <a:pt x="833177" y="456535"/>
                    </a:cubicBezTo>
                    <a:lnTo>
                      <a:pt x="57067" y="456535"/>
                    </a:lnTo>
                    <a:cubicBezTo>
                      <a:pt x="22827" y="456535"/>
                      <a:pt x="0" y="433708"/>
                      <a:pt x="0" y="399468"/>
                    </a:cubicBezTo>
                    <a:cubicBezTo>
                      <a:pt x="0" y="365228"/>
                      <a:pt x="22827" y="342401"/>
                      <a:pt x="57067" y="342401"/>
                    </a:cubicBezTo>
                    <a:close/>
                    <a:moveTo>
                      <a:pt x="57067" y="673390"/>
                    </a:moveTo>
                    <a:lnTo>
                      <a:pt x="388055" y="673390"/>
                    </a:lnTo>
                    <a:cubicBezTo>
                      <a:pt x="422295" y="673390"/>
                      <a:pt x="445122" y="696216"/>
                      <a:pt x="445122" y="730456"/>
                    </a:cubicBezTo>
                    <a:cubicBezTo>
                      <a:pt x="445122" y="764697"/>
                      <a:pt x="422295" y="787523"/>
                      <a:pt x="388055" y="787523"/>
                    </a:cubicBezTo>
                    <a:lnTo>
                      <a:pt x="57067" y="787523"/>
                    </a:lnTo>
                    <a:cubicBezTo>
                      <a:pt x="22827" y="787523"/>
                      <a:pt x="0" y="764697"/>
                      <a:pt x="0" y="730456"/>
                    </a:cubicBezTo>
                    <a:cubicBezTo>
                      <a:pt x="0" y="696216"/>
                      <a:pt x="22827" y="673390"/>
                      <a:pt x="57067" y="673390"/>
                    </a:cubicBezTo>
                    <a:close/>
                    <a:moveTo>
                      <a:pt x="513602" y="1506566"/>
                    </a:moveTo>
                    <a:cubicBezTo>
                      <a:pt x="490775" y="1506566"/>
                      <a:pt x="467949" y="1483740"/>
                      <a:pt x="456535" y="1449499"/>
                    </a:cubicBezTo>
                    <a:lnTo>
                      <a:pt x="456535" y="1186992"/>
                    </a:lnTo>
                    <a:cubicBezTo>
                      <a:pt x="456535" y="1175578"/>
                      <a:pt x="456535" y="1164165"/>
                      <a:pt x="467949" y="1152752"/>
                    </a:cubicBezTo>
                    <a:lnTo>
                      <a:pt x="992964" y="627736"/>
                    </a:lnTo>
                    <a:cubicBezTo>
                      <a:pt x="1027204" y="604909"/>
                      <a:pt x="1061445" y="593496"/>
                      <a:pt x="1107098" y="593496"/>
                    </a:cubicBezTo>
                    <a:cubicBezTo>
                      <a:pt x="1152752" y="593496"/>
                      <a:pt x="1186992" y="604909"/>
                      <a:pt x="1209818" y="639149"/>
                    </a:cubicBezTo>
                    <a:lnTo>
                      <a:pt x="1335366" y="764697"/>
                    </a:lnTo>
                    <a:cubicBezTo>
                      <a:pt x="1369606" y="798937"/>
                      <a:pt x="1381019" y="833177"/>
                      <a:pt x="1381019" y="867417"/>
                    </a:cubicBezTo>
                    <a:cubicBezTo>
                      <a:pt x="1381019" y="913071"/>
                      <a:pt x="1369606" y="947311"/>
                      <a:pt x="1335366" y="970137"/>
                    </a:cubicBezTo>
                    <a:lnTo>
                      <a:pt x="810350" y="1495153"/>
                    </a:lnTo>
                    <a:cubicBezTo>
                      <a:pt x="798937" y="1506566"/>
                      <a:pt x="787523" y="1506566"/>
                      <a:pt x="776110" y="1506566"/>
                    </a:cubicBezTo>
                    <a:lnTo>
                      <a:pt x="513602" y="1506566"/>
                    </a:lnTo>
                    <a:close/>
                    <a:moveTo>
                      <a:pt x="741870" y="1403846"/>
                    </a:moveTo>
                    <a:lnTo>
                      <a:pt x="559256" y="1221232"/>
                    </a:lnTo>
                    <a:lnTo>
                      <a:pt x="570669" y="1403846"/>
                    </a:lnTo>
                    <a:lnTo>
                      <a:pt x="741870" y="1403846"/>
                    </a:lnTo>
                    <a:close/>
                    <a:moveTo>
                      <a:pt x="821763" y="1346779"/>
                    </a:moveTo>
                    <a:lnTo>
                      <a:pt x="1129925" y="1038618"/>
                    </a:lnTo>
                    <a:lnTo>
                      <a:pt x="935897" y="844590"/>
                    </a:lnTo>
                    <a:lnTo>
                      <a:pt x="627736" y="1152752"/>
                    </a:lnTo>
                    <a:lnTo>
                      <a:pt x="821763" y="1346779"/>
                    </a:lnTo>
                    <a:close/>
                    <a:moveTo>
                      <a:pt x="1209818" y="958724"/>
                    </a:moveTo>
                    <a:lnTo>
                      <a:pt x="1266885" y="901657"/>
                    </a:lnTo>
                    <a:cubicBezTo>
                      <a:pt x="1289712" y="878830"/>
                      <a:pt x="1289712" y="856004"/>
                      <a:pt x="1266885" y="833177"/>
                    </a:cubicBezTo>
                    <a:lnTo>
                      <a:pt x="1141338" y="719043"/>
                    </a:lnTo>
                    <a:cubicBezTo>
                      <a:pt x="1129925" y="707630"/>
                      <a:pt x="1118511" y="707630"/>
                      <a:pt x="1107098" y="707630"/>
                    </a:cubicBezTo>
                    <a:cubicBezTo>
                      <a:pt x="1095685" y="707630"/>
                      <a:pt x="1084271" y="707630"/>
                      <a:pt x="1072858" y="719043"/>
                    </a:cubicBezTo>
                    <a:lnTo>
                      <a:pt x="1015791" y="776110"/>
                    </a:lnTo>
                    <a:lnTo>
                      <a:pt x="1209818" y="958724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486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3F100C-EC7E-D20D-DE59-3413B3DE58FF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85E3614A-275D-E6B6-F7D0-61661AABC3AF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8876F-355A-AC48-7CA0-8A3E82C76695}"/>
              </a:ext>
            </a:extLst>
          </p:cNvPr>
          <p:cNvSpPr txBox="1"/>
          <p:nvPr/>
        </p:nvSpPr>
        <p:spPr>
          <a:xfrm>
            <a:off x="5496585" y="4354863"/>
            <a:ext cx="1435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01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8B0F3F-9A18-2453-3EA4-D30AC11EB68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9E2E9-D2B0-C72D-2337-DEF489AE382B}"/>
              </a:ext>
            </a:extLst>
          </p:cNvPr>
          <p:cNvSpPr txBox="1"/>
          <p:nvPr/>
        </p:nvSpPr>
        <p:spPr>
          <a:xfrm>
            <a:off x="4772561" y="3272622"/>
            <a:ext cx="2646878" cy="9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研究背景</a:t>
            </a:r>
          </a:p>
        </p:txBody>
      </p:sp>
      <p:sp>
        <p:nvSpPr>
          <p:cNvPr id="7" name="图形 25">
            <a:extLst>
              <a:ext uri="{FF2B5EF4-FFF2-40B4-BE49-F238E27FC236}">
                <a16:creationId xmlns:a16="http://schemas.microsoft.com/office/drawing/2014/main" id="{2F945AF5-1080-8A50-D121-F9DFC762EE1A}"/>
              </a:ext>
            </a:extLst>
          </p:cNvPr>
          <p:cNvSpPr/>
          <p:nvPr/>
        </p:nvSpPr>
        <p:spPr>
          <a:xfrm>
            <a:off x="5496585" y="1343611"/>
            <a:ext cx="1198827" cy="1369706"/>
          </a:xfrm>
          <a:custGeom>
            <a:avLst/>
            <a:gdLst>
              <a:gd name="connsiteX0" fmla="*/ 473116 w 626294"/>
              <a:gd name="connsiteY0" fmla="*/ 514579 h 715565"/>
              <a:gd name="connsiteX1" fmla="*/ 153013 w 626294"/>
              <a:gd name="connsiteY1" fmla="*/ 514579 h 715565"/>
              <a:gd name="connsiteX2" fmla="*/ 136812 w 626294"/>
              <a:gd name="connsiteY2" fmla="*/ 531213 h 715565"/>
              <a:gd name="connsiteX3" fmla="*/ 153013 w 626294"/>
              <a:gd name="connsiteY3" fmla="*/ 547412 h 715565"/>
              <a:gd name="connsiteX4" fmla="*/ 473116 w 626294"/>
              <a:gd name="connsiteY4" fmla="*/ 547412 h 715565"/>
              <a:gd name="connsiteX5" fmla="*/ 489659 w 626294"/>
              <a:gd name="connsiteY5" fmla="*/ 531213 h 715565"/>
              <a:gd name="connsiteX6" fmla="*/ 473116 w 626294"/>
              <a:gd name="connsiteY6" fmla="*/ 514579 h 715565"/>
              <a:gd name="connsiteX7" fmla="*/ 473116 w 626294"/>
              <a:gd name="connsiteY7" fmla="*/ 514579 h 715565"/>
              <a:gd name="connsiteX8" fmla="*/ 153013 w 626294"/>
              <a:gd name="connsiteY8" fmla="*/ 183292 h 715565"/>
              <a:gd name="connsiteX9" fmla="*/ 153013 w 626294"/>
              <a:gd name="connsiteY9" fmla="*/ 183292 h 715565"/>
              <a:gd name="connsiteX10" fmla="*/ 200548 w 626294"/>
              <a:gd name="connsiteY10" fmla="*/ 183292 h 715565"/>
              <a:gd name="connsiteX11" fmla="*/ 200548 w 626294"/>
              <a:gd name="connsiteY11" fmla="*/ 230569 h 715565"/>
              <a:gd name="connsiteX12" fmla="*/ 216926 w 626294"/>
              <a:gd name="connsiteY12" fmla="*/ 246948 h 715565"/>
              <a:gd name="connsiteX13" fmla="*/ 233655 w 626294"/>
              <a:gd name="connsiteY13" fmla="*/ 230569 h 715565"/>
              <a:gd name="connsiteX14" fmla="*/ 233655 w 626294"/>
              <a:gd name="connsiteY14" fmla="*/ 183292 h 715565"/>
              <a:gd name="connsiteX15" fmla="*/ 280839 w 626294"/>
              <a:gd name="connsiteY15" fmla="*/ 183292 h 715565"/>
              <a:gd name="connsiteX16" fmla="*/ 297394 w 626294"/>
              <a:gd name="connsiteY16" fmla="*/ 166656 h 715565"/>
              <a:gd name="connsiteX17" fmla="*/ 280839 w 626294"/>
              <a:gd name="connsiteY17" fmla="*/ 150014 h 715565"/>
              <a:gd name="connsiteX18" fmla="*/ 233655 w 626294"/>
              <a:gd name="connsiteY18" fmla="*/ 150014 h 715565"/>
              <a:gd name="connsiteX19" fmla="*/ 233655 w 626294"/>
              <a:gd name="connsiteY19" fmla="*/ 102743 h 715565"/>
              <a:gd name="connsiteX20" fmla="*/ 216926 w 626294"/>
              <a:gd name="connsiteY20" fmla="*/ 86189 h 715565"/>
              <a:gd name="connsiteX21" fmla="*/ 200548 w 626294"/>
              <a:gd name="connsiteY21" fmla="*/ 102743 h 715565"/>
              <a:gd name="connsiteX22" fmla="*/ 200548 w 626294"/>
              <a:gd name="connsiteY22" fmla="*/ 150014 h 715565"/>
              <a:gd name="connsiteX23" fmla="*/ 153013 w 626294"/>
              <a:gd name="connsiteY23" fmla="*/ 150014 h 715565"/>
              <a:gd name="connsiteX24" fmla="*/ 136812 w 626294"/>
              <a:gd name="connsiteY24" fmla="*/ 166656 h 715565"/>
              <a:gd name="connsiteX25" fmla="*/ 153013 w 626294"/>
              <a:gd name="connsiteY25" fmla="*/ 183292 h 715565"/>
              <a:gd name="connsiteX26" fmla="*/ 153013 w 626294"/>
              <a:gd name="connsiteY26" fmla="*/ 183292 h 715565"/>
              <a:gd name="connsiteX27" fmla="*/ 136812 w 626294"/>
              <a:gd name="connsiteY27" fmla="*/ 298711 h 715565"/>
              <a:gd name="connsiteX28" fmla="*/ 136812 w 626294"/>
              <a:gd name="connsiteY28" fmla="*/ 298711 h 715565"/>
              <a:gd name="connsiteX29" fmla="*/ 153013 w 626294"/>
              <a:gd name="connsiteY29" fmla="*/ 315259 h 715565"/>
              <a:gd name="connsiteX30" fmla="*/ 473116 w 626294"/>
              <a:gd name="connsiteY30" fmla="*/ 315259 h 715565"/>
              <a:gd name="connsiteX31" fmla="*/ 489659 w 626294"/>
              <a:gd name="connsiteY31" fmla="*/ 298711 h 715565"/>
              <a:gd name="connsiteX32" fmla="*/ 473116 w 626294"/>
              <a:gd name="connsiteY32" fmla="*/ 282068 h 715565"/>
              <a:gd name="connsiteX33" fmla="*/ 153013 w 626294"/>
              <a:gd name="connsiteY33" fmla="*/ 282068 h 715565"/>
              <a:gd name="connsiteX34" fmla="*/ 136812 w 626294"/>
              <a:gd name="connsiteY34" fmla="*/ 298711 h 715565"/>
              <a:gd name="connsiteX35" fmla="*/ 136812 w 626294"/>
              <a:gd name="connsiteY35" fmla="*/ 298711 h 715565"/>
              <a:gd name="connsiteX36" fmla="*/ 618022 w 626294"/>
              <a:gd name="connsiteY36" fmla="*/ 207065 h 715565"/>
              <a:gd name="connsiteX37" fmla="*/ 618022 w 626294"/>
              <a:gd name="connsiteY37" fmla="*/ 207065 h 715565"/>
              <a:gd name="connsiteX38" fmla="*/ 419405 w 626294"/>
              <a:gd name="connsiteY38" fmla="*/ 8190 h 715565"/>
              <a:gd name="connsiteX39" fmla="*/ 399868 w 626294"/>
              <a:gd name="connsiteY39" fmla="*/ 0 h 715565"/>
              <a:gd name="connsiteX40" fmla="*/ 73600 w 626294"/>
              <a:gd name="connsiteY40" fmla="*/ 0 h 715565"/>
              <a:gd name="connsiteX41" fmla="*/ 21656 w 626294"/>
              <a:gd name="connsiteY41" fmla="*/ 21744 h 715565"/>
              <a:gd name="connsiteX42" fmla="*/ 0 w 626294"/>
              <a:gd name="connsiteY42" fmla="*/ 73864 h 715565"/>
              <a:gd name="connsiteX43" fmla="*/ 0 w 626294"/>
              <a:gd name="connsiteY43" fmla="*/ 641965 h 715565"/>
              <a:gd name="connsiteX44" fmla="*/ 21656 w 626294"/>
              <a:gd name="connsiteY44" fmla="*/ 693910 h 715565"/>
              <a:gd name="connsiteX45" fmla="*/ 21656 w 626294"/>
              <a:gd name="connsiteY45" fmla="*/ 693910 h 715565"/>
              <a:gd name="connsiteX46" fmla="*/ 21656 w 626294"/>
              <a:gd name="connsiteY46" fmla="*/ 693910 h 715565"/>
              <a:gd name="connsiteX47" fmla="*/ 73600 w 626294"/>
              <a:gd name="connsiteY47" fmla="*/ 715565 h 715565"/>
              <a:gd name="connsiteX48" fmla="*/ 552343 w 626294"/>
              <a:gd name="connsiteY48" fmla="*/ 715565 h 715565"/>
              <a:gd name="connsiteX49" fmla="*/ 603762 w 626294"/>
              <a:gd name="connsiteY49" fmla="*/ 694700 h 715565"/>
              <a:gd name="connsiteX50" fmla="*/ 604463 w 626294"/>
              <a:gd name="connsiteY50" fmla="*/ 693910 h 715565"/>
              <a:gd name="connsiteX51" fmla="*/ 626294 w 626294"/>
              <a:gd name="connsiteY51" fmla="*/ 641965 h 715565"/>
              <a:gd name="connsiteX52" fmla="*/ 626294 w 626294"/>
              <a:gd name="connsiteY52" fmla="*/ 226609 h 715565"/>
              <a:gd name="connsiteX53" fmla="*/ 618022 w 626294"/>
              <a:gd name="connsiteY53" fmla="*/ 207065 h 715565"/>
              <a:gd name="connsiteX54" fmla="*/ 618022 w 626294"/>
              <a:gd name="connsiteY54" fmla="*/ 207065 h 715565"/>
              <a:gd name="connsiteX55" fmla="*/ 416058 w 626294"/>
              <a:gd name="connsiteY55" fmla="*/ 83018 h 715565"/>
              <a:gd name="connsiteX56" fmla="*/ 416058 w 626294"/>
              <a:gd name="connsiteY56" fmla="*/ 83018 h 715565"/>
              <a:gd name="connsiteX57" fmla="*/ 543194 w 626294"/>
              <a:gd name="connsiteY57" fmla="*/ 210235 h 715565"/>
              <a:gd name="connsiteX58" fmla="*/ 445998 w 626294"/>
              <a:gd name="connsiteY58" fmla="*/ 210235 h 715565"/>
              <a:gd name="connsiteX59" fmla="*/ 424694 w 626294"/>
              <a:gd name="connsiteY59" fmla="*/ 201607 h 715565"/>
              <a:gd name="connsiteX60" fmla="*/ 423992 w 626294"/>
              <a:gd name="connsiteY60" fmla="*/ 200459 h 715565"/>
              <a:gd name="connsiteX61" fmla="*/ 416059 w 626294"/>
              <a:gd name="connsiteY61" fmla="*/ 180478 h 715565"/>
              <a:gd name="connsiteX62" fmla="*/ 416059 w 626294"/>
              <a:gd name="connsiteY62" fmla="*/ 83018 h 715565"/>
              <a:gd name="connsiteX63" fmla="*/ 416058 w 626294"/>
              <a:gd name="connsiteY63" fmla="*/ 83018 h 715565"/>
              <a:gd name="connsiteX64" fmla="*/ 571190 w 626294"/>
              <a:gd name="connsiteY64" fmla="*/ 641965 h 715565"/>
              <a:gd name="connsiteX65" fmla="*/ 571190 w 626294"/>
              <a:gd name="connsiteY65" fmla="*/ 641965 h 715565"/>
              <a:gd name="connsiteX66" fmla="*/ 565726 w 626294"/>
              <a:gd name="connsiteY66" fmla="*/ 654998 h 715565"/>
              <a:gd name="connsiteX67" fmla="*/ 565726 w 626294"/>
              <a:gd name="connsiteY67" fmla="*/ 655173 h 715565"/>
              <a:gd name="connsiteX68" fmla="*/ 552343 w 626294"/>
              <a:gd name="connsiteY68" fmla="*/ 660280 h 715565"/>
              <a:gd name="connsiteX69" fmla="*/ 73600 w 626294"/>
              <a:gd name="connsiteY69" fmla="*/ 660280 h 715565"/>
              <a:gd name="connsiteX70" fmla="*/ 60568 w 626294"/>
              <a:gd name="connsiteY70" fmla="*/ 654998 h 715565"/>
              <a:gd name="connsiteX71" fmla="*/ 60568 w 626294"/>
              <a:gd name="connsiteY71" fmla="*/ 654998 h 715565"/>
              <a:gd name="connsiteX72" fmla="*/ 55116 w 626294"/>
              <a:gd name="connsiteY72" fmla="*/ 641965 h 715565"/>
              <a:gd name="connsiteX73" fmla="*/ 55116 w 626294"/>
              <a:gd name="connsiteY73" fmla="*/ 73864 h 715565"/>
              <a:gd name="connsiteX74" fmla="*/ 60568 w 626294"/>
              <a:gd name="connsiteY74" fmla="*/ 60568 h 715565"/>
              <a:gd name="connsiteX75" fmla="*/ 73600 w 626294"/>
              <a:gd name="connsiteY75" fmla="*/ 55110 h 715565"/>
              <a:gd name="connsiteX76" fmla="*/ 382962 w 626294"/>
              <a:gd name="connsiteY76" fmla="*/ 55110 h 715565"/>
              <a:gd name="connsiteX77" fmla="*/ 382962 w 626294"/>
              <a:gd name="connsiteY77" fmla="*/ 180478 h 715565"/>
              <a:gd name="connsiteX78" fmla="*/ 400568 w 626294"/>
              <a:gd name="connsiteY78" fmla="*/ 223701 h 715565"/>
              <a:gd name="connsiteX79" fmla="*/ 401447 w 626294"/>
              <a:gd name="connsiteY79" fmla="*/ 224672 h 715565"/>
              <a:gd name="connsiteX80" fmla="*/ 445997 w 626294"/>
              <a:gd name="connsiteY80" fmla="*/ 242981 h 715565"/>
              <a:gd name="connsiteX81" fmla="*/ 571189 w 626294"/>
              <a:gd name="connsiteY81" fmla="*/ 242981 h 715565"/>
              <a:gd name="connsiteX82" fmla="*/ 571189 w 626294"/>
              <a:gd name="connsiteY82" fmla="*/ 641965 h 715565"/>
              <a:gd name="connsiteX83" fmla="*/ 571190 w 626294"/>
              <a:gd name="connsiteY83" fmla="*/ 641965 h 715565"/>
              <a:gd name="connsiteX84" fmla="*/ 473116 w 626294"/>
              <a:gd name="connsiteY84" fmla="*/ 398546 h 715565"/>
              <a:gd name="connsiteX85" fmla="*/ 473116 w 626294"/>
              <a:gd name="connsiteY85" fmla="*/ 398546 h 715565"/>
              <a:gd name="connsiteX86" fmla="*/ 153013 w 626294"/>
              <a:gd name="connsiteY86" fmla="*/ 398546 h 715565"/>
              <a:gd name="connsiteX87" fmla="*/ 136812 w 626294"/>
              <a:gd name="connsiteY87" fmla="*/ 414919 h 715565"/>
              <a:gd name="connsiteX88" fmla="*/ 153013 w 626294"/>
              <a:gd name="connsiteY88" fmla="*/ 431380 h 715565"/>
              <a:gd name="connsiteX89" fmla="*/ 473116 w 626294"/>
              <a:gd name="connsiteY89" fmla="*/ 431380 h 715565"/>
              <a:gd name="connsiteX90" fmla="*/ 489659 w 626294"/>
              <a:gd name="connsiteY90" fmla="*/ 414919 h 715565"/>
              <a:gd name="connsiteX91" fmla="*/ 473116 w 626294"/>
              <a:gd name="connsiteY91" fmla="*/ 398546 h 715565"/>
              <a:gd name="connsiteX92" fmla="*/ 473116 w 626294"/>
              <a:gd name="connsiteY92" fmla="*/ 398546 h 71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26294" h="715565">
                <a:moveTo>
                  <a:pt x="473116" y="514579"/>
                </a:moveTo>
                <a:lnTo>
                  <a:pt x="153013" y="514579"/>
                </a:lnTo>
                <a:cubicBezTo>
                  <a:pt x="143852" y="514579"/>
                  <a:pt x="136812" y="521973"/>
                  <a:pt x="136812" y="531213"/>
                </a:cubicBezTo>
                <a:cubicBezTo>
                  <a:pt x="136812" y="540369"/>
                  <a:pt x="143853" y="547412"/>
                  <a:pt x="153013" y="547412"/>
                </a:cubicBezTo>
                <a:lnTo>
                  <a:pt x="473116" y="547412"/>
                </a:lnTo>
                <a:cubicBezTo>
                  <a:pt x="482090" y="547412"/>
                  <a:pt x="489659" y="540369"/>
                  <a:pt x="489659" y="531213"/>
                </a:cubicBezTo>
                <a:cubicBezTo>
                  <a:pt x="489659" y="521973"/>
                  <a:pt x="482090" y="514579"/>
                  <a:pt x="473116" y="514579"/>
                </a:cubicBezTo>
                <a:lnTo>
                  <a:pt x="473116" y="514579"/>
                </a:lnTo>
                <a:close/>
                <a:moveTo>
                  <a:pt x="153013" y="183292"/>
                </a:moveTo>
                <a:lnTo>
                  <a:pt x="153013" y="183292"/>
                </a:lnTo>
                <a:lnTo>
                  <a:pt x="200548" y="183292"/>
                </a:lnTo>
                <a:lnTo>
                  <a:pt x="200548" y="230569"/>
                </a:lnTo>
                <a:cubicBezTo>
                  <a:pt x="200548" y="239905"/>
                  <a:pt x="207941" y="246948"/>
                  <a:pt x="216926" y="246948"/>
                </a:cubicBezTo>
                <a:cubicBezTo>
                  <a:pt x="226438" y="246948"/>
                  <a:pt x="233655" y="239905"/>
                  <a:pt x="233655" y="230569"/>
                </a:cubicBezTo>
                <a:lnTo>
                  <a:pt x="233655" y="183292"/>
                </a:lnTo>
                <a:lnTo>
                  <a:pt x="280839" y="183292"/>
                </a:lnTo>
                <a:cubicBezTo>
                  <a:pt x="290001" y="183292"/>
                  <a:pt x="297394" y="175636"/>
                  <a:pt x="297394" y="166656"/>
                </a:cubicBezTo>
                <a:cubicBezTo>
                  <a:pt x="297394" y="157502"/>
                  <a:pt x="290001" y="150014"/>
                  <a:pt x="280839" y="150014"/>
                </a:cubicBezTo>
                <a:lnTo>
                  <a:pt x="233655" y="150014"/>
                </a:lnTo>
                <a:lnTo>
                  <a:pt x="233655" y="102743"/>
                </a:lnTo>
                <a:cubicBezTo>
                  <a:pt x="233655" y="93758"/>
                  <a:pt x="226438" y="86189"/>
                  <a:pt x="216926" y="86189"/>
                </a:cubicBezTo>
                <a:cubicBezTo>
                  <a:pt x="207941" y="86189"/>
                  <a:pt x="200548" y="93758"/>
                  <a:pt x="200548" y="102743"/>
                </a:cubicBezTo>
                <a:lnTo>
                  <a:pt x="200548" y="150014"/>
                </a:lnTo>
                <a:lnTo>
                  <a:pt x="153013" y="150014"/>
                </a:lnTo>
                <a:cubicBezTo>
                  <a:pt x="143852" y="150014"/>
                  <a:pt x="136812" y="157501"/>
                  <a:pt x="136812" y="166656"/>
                </a:cubicBezTo>
                <a:cubicBezTo>
                  <a:pt x="136812" y="175636"/>
                  <a:pt x="143853" y="183292"/>
                  <a:pt x="153013" y="183292"/>
                </a:cubicBezTo>
                <a:lnTo>
                  <a:pt x="153013" y="183292"/>
                </a:lnTo>
                <a:close/>
                <a:moveTo>
                  <a:pt x="136812" y="298711"/>
                </a:moveTo>
                <a:lnTo>
                  <a:pt x="136812" y="298711"/>
                </a:lnTo>
                <a:cubicBezTo>
                  <a:pt x="136812" y="307865"/>
                  <a:pt x="143853" y="315259"/>
                  <a:pt x="153013" y="315259"/>
                </a:cubicBezTo>
                <a:lnTo>
                  <a:pt x="473116" y="315259"/>
                </a:lnTo>
                <a:cubicBezTo>
                  <a:pt x="482090" y="315259"/>
                  <a:pt x="489659" y="307865"/>
                  <a:pt x="489659" y="298711"/>
                </a:cubicBezTo>
                <a:cubicBezTo>
                  <a:pt x="489659" y="289469"/>
                  <a:pt x="482090" y="282068"/>
                  <a:pt x="473116" y="282068"/>
                </a:cubicBezTo>
                <a:lnTo>
                  <a:pt x="153013" y="282068"/>
                </a:lnTo>
                <a:cubicBezTo>
                  <a:pt x="143853" y="282069"/>
                  <a:pt x="136812" y="289469"/>
                  <a:pt x="136812" y="298711"/>
                </a:cubicBezTo>
                <a:lnTo>
                  <a:pt x="136812" y="298711"/>
                </a:lnTo>
                <a:close/>
                <a:moveTo>
                  <a:pt x="618022" y="207065"/>
                </a:moveTo>
                <a:lnTo>
                  <a:pt x="618022" y="207065"/>
                </a:lnTo>
                <a:lnTo>
                  <a:pt x="419405" y="8190"/>
                </a:lnTo>
                <a:cubicBezTo>
                  <a:pt x="414303" y="3171"/>
                  <a:pt x="407085" y="0"/>
                  <a:pt x="399868" y="0"/>
                </a:cubicBezTo>
                <a:lnTo>
                  <a:pt x="73600" y="0"/>
                </a:lnTo>
                <a:cubicBezTo>
                  <a:pt x="53700" y="0"/>
                  <a:pt x="34864" y="8190"/>
                  <a:pt x="21656" y="21744"/>
                </a:cubicBezTo>
                <a:cubicBezTo>
                  <a:pt x="8096" y="35040"/>
                  <a:pt x="0" y="53524"/>
                  <a:pt x="0" y="73864"/>
                </a:cubicBezTo>
                <a:lnTo>
                  <a:pt x="0" y="641965"/>
                </a:lnTo>
                <a:cubicBezTo>
                  <a:pt x="0" y="662217"/>
                  <a:pt x="8096" y="680614"/>
                  <a:pt x="21656" y="693910"/>
                </a:cubicBezTo>
                <a:lnTo>
                  <a:pt x="21656" y="693910"/>
                </a:lnTo>
                <a:lnTo>
                  <a:pt x="21656" y="693910"/>
                </a:lnTo>
                <a:cubicBezTo>
                  <a:pt x="35215" y="707199"/>
                  <a:pt x="53700" y="715565"/>
                  <a:pt x="73600" y="715565"/>
                </a:cubicBezTo>
                <a:lnTo>
                  <a:pt x="552343" y="715565"/>
                </a:lnTo>
                <a:cubicBezTo>
                  <a:pt x="572594" y="715565"/>
                  <a:pt x="590552" y="707556"/>
                  <a:pt x="603762" y="694700"/>
                </a:cubicBezTo>
                <a:lnTo>
                  <a:pt x="604463" y="693910"/>
                </a:lnTo>
                <a:cubicBezTo>
                  <a:pt x="617847" y="680614"/>
                  <a:pt x="626294" y="662217"/>
                  <a:pt x="626294" y="641965"/>
                </a:cubicBezTo>
                <a:lnTo>
                  <a:pt x="626294" y="226609"/>
                </a:lnTo>
                <a:cubicBezTo>
                  <a:pt x="626293" y="219565"/>
                  <a:pt x="623474" y="212523"/>
                  <a:pt x="618022" y="207065"/>
                </a:cubicBezTo>
                <a:lnTo>
                  <a:pt x="618022" y="207065"/>
                </a:lnTo>
                <a:close/>
                <a:moveTo>
                  <a:pt x="416058" y="83018"/>
                </a:moveTo>
                <a:lnTo>
                  <a:pt x="416058" y="83018"/>
                </a:lnTo>
                <a:lnTo>
                  <a:pt x="543194" y="210235"/>
                </a:lnTo>
                <a:lnTo>
                  <a:pt x="445998" y="210235"/>
                </a:lnTo>
                <a:cubicBezTo>
                  <a:pt x="437727" y="210235"/>
                  <a:pt x="430146" y="206713"/>
                  <a:pt x="424694" y="201607"/>
                </a:cubicBezTo>
                <a:lnTo>
                  <a:pt x="423992" y="200459"/>
                </a:lnTo>
                <a:cubicBezTo>
                  <a:pt x="419405" y="195354"/>
                  <a:pt x="416059" y="188310"/>
                  <a:pt x="416059" y="180478"/>
                </a:cubicBezTo>
                <a:lnTo>
                  <a:pt x="416059" y="83018"/>
                </a:lnTo>
                <a:lnTo>
                  <a:pt x="416058" y="83018"/>
                </a:lnTo>
                <a:close/>
                <a:moveTo>
                  <a:pt x="571190" y="641965"/>
                </a:moveTo>
                <a:lnTo>
                  <a:pt x="571190" y="641965"/>
                </a:lnTo>
                <a:cubicBezTo>
                  <a:pt x="571190" y="646985"/>
                  <a:pt x="569423" y="651652"/>
                  <a:pt x="565726" y="654998"/>
                </a:cubicBezTo>
                <a:lnTo>
                  <a:pt x="565726" y="655173"/>
                </a:lnTo>
                <a:cubicBezTo>
                  <a:pt x="562206" y="658339"/>
                  <a:pt x="557456" y="660280"/>
                  <a:pt x="552343" y="660280"/>
                </a:cubicBezTo>
                <a:lnTo>
                  <a:pt x="73600" y="660280"/>
                </a:lnTo>
                <a:cubicBezTo>
                  <a:pt x="68675" y="660280"/>
                  <a:pt x="63736" y="658338"/>
                  <a:pt x="60568" y="654998"/>
                </a:cubicBezTo>
                <a:lnTo>
                  <a:pt x="60568" y="654998"/>
                </a:lnTo>
                <a:cubicBezTo>
                  <a:pt x="57221" y="651652"/>
                  <a:pt x="55116" y="646985"/>
                  <a:pt x="55116" y="641965"/>
                </a:cubicBezTo>
                <a:lnTo>
                  <a:pt x="55116" y="73864"/>
                </a:lnTo>
                <a:cubicBezTo>
                  <a:pt x="55116" y="68582"/>
                  <a:pt x="57221" y="64088"/>
                  <a:pt x="60568" y="60568"/>
                </a:cubicBezTo>
                <a:cubicBezTo>
                  <a:pt x="63736" y="57490"/>
                  <a:pt x="68675" y="55110"/>
                  <a:pt x="73600" y="55110"/>
                </a:cubicBezTo>
                <a:lnTo>
                  <a:pt x="382962" y="55110"/>
                </a:lnTo>
                <a:lnTo>
                  <a:pt x="382962" y="180478"/>
                </a:lnTo>
                <a:cubicBezTo>
                  <a:pt x="382962" y="197290"/>
                  <a:pt x="389654" y="212523"/>
                  <a:pt x="400568" y="223701"/>
                </a:cubicBezTo>
                <a:lnTo>
                  <a:pt x="401447" y="224672"/>
                </a:lnTo>
                <a:cubicBezTo>
                  <a:pt x="413075" y="236201"/>
                  <a:pt x="428741" y="242981"/>
                  <a:pt x="445997" y="242981"/>
                </a:cubicBezTo>
                <a:lnTo>
                  <a:pt x="571189" y="242981"/>
                </a:lnTo>
                <a:lnTo>
                  <a:pt x="571189" y="641965"/>
                </a:lnTo>
                <a:lnTo>
                  <a:pt x="571190" y="641965"/>
                </a:lnTo>
                <a:close/>
                <a:moveTo>
                  <a:pt x="473116" y="398546"/>
                </a:moveTo>
                <a:lnTo>
                  <a:pt x="473116" y="398546"/>
                </a:lnTo>
                <a:lnTo>
                  <a:pt x="153013" y="398546"/>
                </a:lnTo>
                <a:cubicBezTo>
                  <a:pt x="143852" y="398546"/>
                  <a:pt x="136812" y="405764"/>
                  <a:pt x="136812" y="414919"/>
                </a:cubicBezTo>
                <a:cubicBezTo>
                  <a:pt x="136812" y="424161"/>
                  <a:pt x="143853" y="431380"/>
                  <a:pt x="153013" y="431380"/>
                </a:cubicBezTo>
                <a:lnTo>
                  <a:pt x="473116" y="431380"/>
                </a:lnTo>
                <a:cubicBezTo>
                  <a:pt x="482090" y="431380"/>
                  <a:pt x="489659" y="424161"/>
                  <a:pt x="489659" y="414919"/>
                </a:cubicBezTo>
                <a:cubicBezTo>
                  <a:pt x="489659" y="405764"/>
                  <a:pt x="482090" y="398546"/>
                  <a:pt x="473116" y="398546"/>
                </a:cubicBezTo>
                <a:lnTo>
                  <a:pt x="473116" y="398546"/>
                </a:lnTo>
                <a:close/>
              </a:path>
            </a:pathLst>
          </a:custGeom>
          <a:solidFill>
            <a:schemeClr val="bg1"/>
          </a:solidFill>
          <a:ln w="8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A8695022-D9BA-AD3C-6B89-96DD00852D59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4BE58145-C26F-C72B-B129-E8107EA32419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离页连接符 9">
            <a:extLst>
              <a:ext uri="{FF2B5EF4-FFF2-40B4-BE49-F238E27FC236}">
                <a16:creationId xmlns:a16="http://schemas.microsoft.com/office/drawing/2014/main" id="{0745E1D2-E86E-8DA0-ED01-DDF7AB1423A6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8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50D2C-ACE6-A92E-B186-E70FAE189677}"/>
              </a:ext>
            </a:extLst>
          </p:cNvPr>
          <p:cNvSpPr/>
          <p:nvPr/>
        </p:nvSpPr>
        <p:spPr>
          <a:xfrm>
            <a:off x="783071" y="413657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CC135E-DECD-AB3D-C9DD-263E01C6F7A7}"/>
              </a:ext>
            </a:extLst>
          </p:cNvPr>
          <p:cNvSpPr txBox="1"/>
          <p:nvPr/>
        </p:nvSpPr>
        <p:spPr>
          <a:xfrm>
            <a:off x="1540470" y="4000561"/>
            <a:ext cx="2337718" cy="138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cs typeface="+mn-ea"/>
              </a:rPr>
              <a:t>电子病历中存储的数据很敏感，如果被非法获取，会对患者的隐私产生严重的影响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497A4A-A24F-2DDB-20CA-2C234F9658CD}"/>
              </a:ext>
            </a:extLst>
          </p:cNvPr>
          <p:cNvSpPr txBox="1"/>
          <p:nvPr/>
        </p:nvSpPr>
        <p:spPr>
          <a:xfrm>
            <a:off x="5204526" y="3955829"/>
            <a:ext cx="2337718" cy="172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电子病历中的数据是由医生和护士等人员输入的，很容易发生输入错误，导致数据不准确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936619-C907-2A75-1F24-C9E85BEB803D}"/>
              </a:ext>
            </a:extLst>
          </p:cNvPr>
          <p:cNvSpPr txBox="1"/>
          <p:nvPr/>
        </p:nvSpPr>
        <p:spPr>
          <a:xfrm>
            <a:off x="8868582" y="4000561"/>
            <a:ext cx="2337718" cy="138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不同医院之间电子病历系统通常不相互兼容，很难将患者的病历数据共享和对接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0050C7-BD9E-F70F-C0D3-9D89EEC5AAD8}"/>
              </a:ext>
            </a:extLst>
          </p:cNvPr>
          <p:cNvSpPr txBox="1"/>
          <p:nvPr/>
        </p:nvSpPr>
        <p:spPr>
          <a:xfrm>
            <a:off x="1257528" y="534205"/>
            <a:ext cx="902811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背景</a:t>
            </a:r>
          </a:p>
        </p:txBody>
      </p:sp>
      <p:sp>
        <p:nvSpPr>
          <p:cNvPr id="19" name="L 形 18">
            <a:extLst>
              <a:ext uri="{FF2B5EF4-FFF2-40B4-BE49-F238E27FC236}">
                <a16:creationId xmlns:a16="http://schemas.microsoft.com/office/drawing/2014/main" id="{601E1E19-1FEE-5B9D-CA78-B775165496CF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E7512072-5599-8243-711B-17F086520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468753"/>
              </p:ext>
            </p:extLst>
          </p:nvPr>
        </p:nvGraphicFramePr>
        <p:xfrm>
          <a:off x="888915" y="983126"/>
          <a:ext cx="3147988" cy="297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3CE00EC6-403E-59B1-F01C-F945A025F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917566"/>
              </p:ext>
            </p:extLst>
          </p:nvPr>
        </p:nvGraphicFramePr>
        <p:xfrm>
          <a:off x="4662172" y="983126"/>
          <a:ext cx="3147988" cy="297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C280E751-5416-39F1-B93C-D7BDA6CC3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97516"/>
              </p:ext>
            </p:extLst>
          </p:nvPr>
        </p:nvGraphicFramePr>
        <p:xfrm>
          <a:off x="8435429" y="983126"/>
          <a:ext cx="3147988" cy="297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1390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435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02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研究方法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3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40941F-F032-A8C7-5282-077F977B047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1019D-D328-7140-883A-1BAE72DC5AB1}"/>
              </a:ext>
            </a:extLst>
          </p:cNvPr>
          <p:cNvSpPr txBox="1"/>
          <p:nvPr/>
        </p:nvSpPr>
        <p:spPr>
          <a:xfrm>
            <a:off x="1474216" y="50866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研究方法</a:t>
            </a: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33F87545-8F37-2EED-5C54-70F2F1122609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4D4C43-E025-730B-E4CC-5B334D45C519}"/>
              </a:ext>
            </a:extLst>
          </p:cNvPr>
          <p:cNvSpPr txBox="1"/>
          <p:nvPr/>
        </p:nvSpPr>
        <p:spPr>
          <a:xfrm>
            <a:off x="918808" y="4214088"/>
            <a:ext cx="2586042" cy="173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各个医院需要在本地建立电子病历系统，并对本地数据进行清洗和标准化处理，确保数据的质量和可用性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36838A-6436-8463-970E-3DA9D3383239}"/>
              </a:ext>
            </a:extLst>
          </p:cNvPr>
          <p:cNvSpPr txBox="1"/>
          <p:nvPr/>
        </p:nvSpPr>
        <p:spPr>
          <a:xfrm>
            <a:off x="6391389" y="4214088"/>
            <a:ext cx="2337718" cy="172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各个医院可以基于新的全局模型参数，重新训练本地模型，并在本地应用新的模型参数进行预测和诊断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72D6FD-F93F-3FDB-49DC-574D632F79C0}"/>
              </a:ext>
            </a:extLst>
          </p:cNvPr>
          <p:cNvSpPr txBox="1"/>
          <p:nvPr/>
        </p:nvSpPr>
        <p:spPr>
          <a:xfrm>
            <a:off x="3504850" y="1551219"/>
            <a:ext cx="2698174" cy="139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通过联邦学习的方式，各个医院可以将本地数据源共同参与到模型</a:t>
            </a: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中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训练，实现数据的共享和融合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4A2254-EF54-9674-F686-CD99083ACDD7}"/>
              </a:ext>
            </a:extLst>
          </p:cNvPr>
          <p:cNvSpPr txBox="1"/>
          <p:nvPr/>
        </p:nvSpPr>
        <p:spPr>
          <a:xfrm>
            <a:off x="8935474" y="1870985"/>
            <a:ext cx="2337718" cy="105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通过联邦学习后的结果对当前病例进行判断，为诊断提供参考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A527D5-0B0A-5BDD-7569-7F1779B99C13}"/>
              </a:ext>
            </a:extLst>
          </p:cNvPr>
          <p:cNvGrpSpPr/>
          <p:nvPr/>
        </p:nvGrpSpPr>
        <p:grpSpPr>
          <a:xfrm>
            <a:off x="722769" y="3289554"/>
            <a:ext cx="10802481" cy="714330"/>
            <a:chOff x="722769" y="3289554"/>
            <a:chExt cx="10802481" cy="71433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41E1704E-9D33-B733-9622-CAA67427766B}"/>
                </a:ext>
              </a:extLst>
            </p:cNvPr>
            <p:cNvSpPr/>
            <p:nvPr/>
          </p:nvSpPr>
          <p:spPr>
            <a:xfrm>
              <a:off x="722769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AA709C0-E0A1-3E46-6FA9-9E94D9B13D46}"/>
                </a:ext>
              </a:extLst>
            </p:cNvPr>
            <p:cNvSpPr/>
            <p:nvPr/>
          </p:nvSpPr>
          <p:spPr>
            <a:xfrm>
              <a:off x="3350400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4298B12-7728-B5AB-B2B3-1281CA658606}"/>
                </a:ext>
              </a:extLst>
            </p:cNvPr>
            <p:cNvSpPr/>
            <p:nvPr/>
          </p:nvSpPr>
          <p:spPr>
            <a:xfrm>
              <a:off x="5978030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91C947B-46F9-342D-2F5E-3456D9FEB95A}"/>
                </a:ext>
              </a:extLst>
            </p:cNvPr>
            <p:cNvSpPr/>
            <p:nvPr/>
          </p:nvSpPr>
          <p:spPr>
            <a:xfrm>
              <a:off x="8605661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402618F-FC87-50A5-38C6-F57DDB5C9F35}"/>
                </a:ext>
              </a:extLst>
            </p:cNvPr>
            <p:cNvSpPr txBox="1"/>
            <p:nvPr/>
          </p:nvSpPr>
          <p:spPr>
            <a:xfrm>
              <a:off x="1474216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数据清洗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3BDEB0E-0D5E-E496-C92E-2F26FEA5E657}"/>
                </a:ext>
              </a:extLst>
            </p:cNvPr>
            <p:cNvSpPr txBox="1"/>
            <p:nvPr/>
          </p:nvSpPr>
          <p:spPr>
            <a:xfrm>
              <a:off x="3965095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联邦学习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CB75B4-3C1F-BF0B-0EA5-282FE22F0208}"/>
                </a:ext>
              </a:extLst>
            </p:cNvPr>
            <p:cNvSpPr txBox="1"/>
            <p:nvPr/>
          </p:nvSpPr>
          <p:spPr>
            <a:xfrm>
              <a:off x="6576050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重新训练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ED802A-65D0-8DA1-A690-6F62C3E2025F}"/>
                </a:ext>
              </a:extLst>
            </p:cNvPr>
            <p:cNvSpPr txBox="1"/>
            <p:nvPr/>
          </p:nvSpPr>
          <p:spPr>
            <a:xfrm>
              <a:off x="9205225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病历判断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E71AEF4-F71C-FF89-6E1B-6477B461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8" y="1464923"/>
            <a:ext cx="2337718" cy="147686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2DEAF5B-6CA0-B6C1-7C17-AECE1BAF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80" y="4324856"/>
            <a:ext cx="2550220" cy="14589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7698D86-EB68-997C-346A-EA85BF08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989" y="1432138"/>
            <a:ext cx="2256432" cy="149535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45057D3-F23C-E931-194C-EB642A065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217" y="4193419"/>
            <a:ext cx="1686297" cy="19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03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1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系统模型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2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A0AB91-81DB-8013-FA5E-EB369CB88FD1}"/>
              </a:ext>
            </a:extLst>
          </p:cNvPr>
          <p:cNvSpPr/>
          <p:nvPr/>
        </p:nvSpPr>
        <p:spPr>
          <a:xfrm>
            <a:off x="666750" y="369763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6C461-AFD2-A036-854E-FFA1E4B2CF7E}"/>
              </a:ext>
            </a:extLst>
          </p:cNvPr>
          <p:cNvSpPr txBox="1"/>
          <p:nvPr/>
        </p:nvSpPr>
        <p:spPr>
          <a:xfrm>
            <a:off x="1603811" y="544445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系统模型</a:t>
            </a: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45FC8201-22DE-789A-FB38-FE2998D5D5F7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9C86DB-7175-1052-5C13-935878037F7F}"/>
              </a:ext>
            </a:extLst>
          </p:cNvPr>
          <p:cNvSpPr txBox="1"/>
          <p:nvPr/>
        </p:nvSpPr>
        <p:spPr>
          <a:xfrm>
            <a:off x="849766" y="2414786"/>
            <a:ext cx="4239758" cy="239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对联邦学习后的模型上传到中央服务器后，和本医院的数据结合生成新的全局参数，作为本医院的训练参数。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CN" altLang="en-US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当本医院病人看病需要出诊断方案时，可以通过新的参数返回给病情的可能，为主治医师提供全面的可能，从而对病人做全方位了解，提供精准的治疗方案。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8" name="图形 7" descr="毕业帽 纯色填充">
            <a:extLst>
              <a:ext uri="{FF2B5EF4-FFF2-40B4-BE49-F238E27FC236}">
                <a16:creationId xmlns:a16="http://schemas.microsoft.com/office/drawing/2014/main" id="{3163A0F8-6F4A-5B49-3560-CCE43246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080" y="1533683"/>
            <a:ext cx="565604" cy="5656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0143B3-EE49-45C9-DA79-2BC963A2FE5C}"/>
              </a:ext>
            </a:extLst>
          </p:cNvPr>
          <p:cNvSpPr txBox="1"/>
          <p:nvPr/>
        </p:nvSpPr>
        <p:spPr>
          <a:xfrm>
            <a:off x="1725943" y="1598669"/>
            <a:ext cx="1210588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  <a:cs typeface="+mn-ea"/>
                <a:sym typeface="+mn-lt"/>
              </a:rPr>
              <a:t>训练结果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AA6569-48E5-A6E3-65EF-DDE63FFE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524" y="2298317"/>
            <a:ext cx="6381601" cy="26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ACC077-EB28-15AE-7C17-7DE0CC74631B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7295C6-8844-9B55-9B0D-518FBB1A9402}"/>
              </a:ext>
            </a:extLst>
          </p:cNvPr>
          <p:cNvSpPr txBox="1"/>
          <p:nvPr/>
        </p:nvSpPr>
        <p:spPr>
          <a:xfrm>
            <a:off x="1449552" y="508669"/>
            <a:ext cx="2172839" cy="57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+mn-ea"/>
                <a:sym typeface="+mn-lt"/>
              </a:rPr>
              <a:t>Self-attention</a:t>
            </a:r>
            <a:endParaRPr lang="zh-CN" altLang="en-US" sz="28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L 形 9">
            <a:extLst>
              <a:ext uri="{FF2B5EF4-FFF2-40B4-BE49-F238E27FC236}">
                <a16:creationId xmlns:a16="http://schemas.microsoft.com/office/drawing/2014/main" id="{17383B01-94C0-944B-9030-1EA54DD0A436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579BD-D4BE-4B75-AE00-09B52C9FB879}"/>
              </a:ext>
            </a:extLst>
          </p:cNvPr>
          <p:cNvSpPr txBox="1"/>
          <p:nvPr/>
        </p:nvSpPr>
        <p:spPr>
          <a:xfrm>
            <a:off x="6096000" y="1898773"/>
            <a:ext cx="4239758" cy="306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我们首先对病人数据进行数据预处理，将得到的数据集，通过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self-attention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进行特征提取，得到诊断结果得到病因。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以心脏病公开数据集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Heart UCI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为例，我们使用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self-attention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后通过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Softmax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进行是否患病的判断。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CN" altLang="en-US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由于数据训练集有限我们只能提供几个病情的训练情况，在后续工作中我们需要更多病情数据集完善训练。</a:t>
            </a:r>
            <a:endParaRPr lang="en-US" altLang="zh-CN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461B38-8C51-47D4-94B1-FCF56FFA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5" y="2038350"/>
            <a:ext cx="4686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0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学术风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14C88"/>
      </a:accent1>
      <a:accent2>
        <a:srgbClr val="1C4885"/>
      </a:accent2>
      <a:accent3>
        <a:srgbClr val="4A6288"/>
      </a:accent3>
      <a:accent4>
        <a:srgbClr val="122E66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思源黑体">
      <a:majorFont>
        <a:latin typeface="Arial"/>
        <a:ea typeface="思源黑体 Heavy"/>
        <a:cs typeface=""/>
      </a:majorFont>
      <a:minorFont>
        <a:latin typeface="Arial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474</Words>
  <Application>Microsoft Office PowerPoint</Application>
  <PresentationFormat>宽屏</PresentationFormat>
  <Paragraphs>68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思源黑体 Heavy</vt:lpstr>
      <vt:lpstr>思源黑体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简约风论文答辩ppt模板</dc:title>
  <dc:creator>MF</dc:creator>
  <cp:keywords>P界达人</cp:keywords>
  <dc:description>www.51pptmoban.com</dc:description>
  <cp:lastModifiedBy>lenovo</cp:lastModifiedBy>
  <cp:revision>45</cp:revision>
  <dcterms:created xsi:type="dcterms:W3CDTF">2022-12-04T13:50:06Z</dcterms:created>
  <dcterms:modified xsi:type="dcterms:W3CDTF">2023-03-24T14:38:08Z</dcterms:modified>
</cp:coreProperties>
</file>