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functionarea</a:t>
            </a:r>
            <a:r>
              <a:rPr lang="en-US" dirty="0" smtClean="0"/>
              <a:t> </a:t>
            </a:r>
            <a:r>
              <a:rPr lang="en-US" dirty="0" err="1" smtClean="0"/>
              <a:t>calculatorului</a:t>
            </a:r>
            <a:endParaRPr lang="ro-RO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 err="1" smtClean="0"/>
              <a:t>functionala</a:t>
            </a:r>
            <a:r>
              <a:rPr lang="en-US" dirty="0" smtClean="0"/>
              <a:t> a </a:t>
            </a:r>
            <a:r>
              <a:rPr lang="en-US" dirty="0" err="1" smtClean="0"/>
              <a:t>calculatorului</a:t>
            </a:r>
            <a:endParaRPr lang="en-US" dirty="0" smtClean="0"/>
          </a:p>
          <a:p>
            <a:r>
              <a:rPr lang="en-US" dirty="0" err="1" smtClean="0"/>
              <a:t>Luchian</a:t>
            </a:r>
            <a:r>
              <a:rPr lang="en-US" dirty="0" smtClean="0"/>
              <a:t> </a:t>
            </a:r>
            <a:r>
              <a:rPr lang="en-US" dirty="0" err="1" smtClean="0"/>
              <a:t>Merilina</a:t>
            </a:r>
            <a:r>
              <a:rPr lang="en-US" smtClean="0"/>
              <a:t> 10 B</a:t>
            </a:r>
            <a:endParaRPr lang="ro-RO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4293096"/>
            <a:ext cx="6779096" cy="2842331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Unitati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functionale</a:t>
            </a:r>
            <a:r>
              <a:rPr lang="en-US" sz="1600" b="1" dirty="0" smtClean="0"/>
              <a:t>:</a:t>
            </a:r>
          </a:p>
          <a:p>
            <a:r>
              <a:rPr lang="en-US" sz="1600" dirty="0" err="1" smtClean="0"/>
              <a:t>Unitate</a:t>
            </a:r>
            <a:r>
              <a:rPr lang="en-US" sz="1600" dirty="0" smtClean="0"/>
              <a:t> de </a:t>
            </a:r>
            <a:r>
              <a:rPr lang="en-US" sz="1600" dirty="0" err="1" smtClean="0"/>
              <a:t>memorie</a:t>
            </a:r>
            <a:r>
              <a:rPr lang="en-US" sz="1600" dirty="0" smtClean="0"/>
              <a:t> p/u a </a:t>
            </a:r>
            <a:r>
              <a:rPr lang="en-US" sz="1600" dirty="0" err="1" smtClean="0"/>
              <a:t>inmagazina</a:t>
            </a:r>
            <a:r>
              <a:rPr lang="en-US" sz="1600" dirty="0" smtClean="0"/>
              <a:t> </a:t>
            </a:r>
            <a:r>
              <a:rPr lang="en-US" sz="1600" dirty="0" err="1" smtClean="0"/>
              <a:t>datele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initiale</a:t>
            </a:r>
            <a:r>
              <a:rPr lang="en-US" sz="1600" dirty="0" smtClean="0"/>
              <a:t>, </a:t>
            </a:r>
            <a:r>
              <a:rPr lang="en-US" sz="1600" dirty="0" err="1" smtClean="0"/>
              <a:t>intermediare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finale a </a:t>
            </a:r>
            <a:r>
              <a:rPr lang="en-US" sz="1600" dirty="0" err="1" smtClean="0"/>
              <a:t>problemei</a:t>
            </a:r>
            <a:endParaRPr lang="en-US" sz="1600" dirty="0" smtClean="0"/>
          </a:p>
          <a:p>
            <a:r>
              <a:rPr lang="en-US" sz="1600" dirty="0" err="1" smtClean="0"/>
              <a:t>Dispoziitv</a:t>
            </a:r>
            <a:r>
              <a:rPr lang="en-US" sz="1600" dirty="0" smtClean="0"/>
              <a:t> </a:t>
            </a:r>
            <a:r>
              <a:rPr lang="en-US" sz="1600" dirty="0" err="1" smtClean="0"/>
              <a:t>aritmetic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logic </a:t>
            </a:r>
            <a:r>
              <a:rPr lang="en-US" sz="1600" dirty="0" err="1" smtClean="0"/>
              <a:t>necesar</a:t>
            </a:r>
            <a:r>
              <a:rPr lang="en-US" sz="1600" dirty="0" smtClean="0"/>
              <a:t> </a:t>
            </a:r>
            <a:r>
              <a:rPr lang="en-US" sz="1600" dirty="0" err="1" smtClean="0"/>
              <a:t>efectuarii</a:t>
            </a:r>
            <a:r>
              <a:rPr lang="en-US" sz="1600" dirty="0" smtClean="0"/>
              <a:t> </a:t>
            </a:r>
            <a:r>
              <a:rPr lang="en-US" sz="1600" dirty="0" err="1" smtClean="0"/>
              <a:t>operatiilor</a:t>
            </a:r>
            <a:r>
              <a:rPr lang="en-US" sz="1600" dirty="0" smtClean="0"/>
              <a:t> </a:t>
            </a:r>
            <a:r>
              <a:rPr lang="en-US" sz="1600" dirty="0" err="1" smtClean="0"/>
              <a:t>aritmetice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logice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elementare</a:t>
            </a:r>
            <a:endParaRPr lang="en-US" sz="1600" dirty="0" smtClean="0"/>
          </a:p>
          <a:p>
            <a:r>
              <a:rPr lang="en-US" sz="1600" dirty="0" err="1" smtClean="0"/>
              <a:t>Dispozitiv</a:t>
            </a:r>
            <a:r>
              <a:rPr lang="en-US" sz="1600" dirty="0" smtClean="0"/>
              <a:t> de </a:t>
            </a:r>
            <a:r>
              <a:rPr lang="en-US" sz="1600" dirty="0" err="1" smtClean="0"/>
              <a:t>intrare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iesire</a:t>
            </a:r>
            <a:r>
              <a:rPr lang="en-US" sz="1600" dirty="0" smtClean="0"/>
              <a:t> </a:t>
            </a:r>
            <a:r>
              <a:rPr lang="en-US" sz="1600" dirty="0" err="1" smtClean="0"/>
              <a:t>necesare</a:t>
            </a:r>
            <a:r>
              <a:rPr lang="en-US" sz="1600" dirty="0" smtClean="0"/>
              <a:t> </a:t>
            </a:r>
            <a:r>
              <a:rPr lang="en-US" sz="1600" dirty="0" err="1" smtClean="0"/>
              <a:t>comunicarii</a:t>
            </a:r>
            <a:r>
              <a:rPr lang="en-US" sz="1600" dirty="0" smtClean="0"/>
              <a:t> din exterior cu </a:t>
            </a:r>
            <a:r>
              <a:rPr lang="en-US" sz="1600" dirty="0" err="1" smtClean="0"/>
              <a:t>calculatorul</a:t>
            </a:r>
            <a:endParaRPr lang="en-US" sz="1600" dirty="0" smtClean="0"/>
          </a:p>
          <a:p>
            <a:r>
              <a:rPr lang="en-US" sz="1600" dirty="0" err="1" smtClean="0"/>
              <a:t>Dispozitiv</a:t>
            </a:r>
            <a:r>
              <a:rPr lang="en-US" sz="1600" dirty="0" smtClean="0"/>
              <a:t> central de </a:t>
            </a:r>
            <a:r>
              <a:rPr lang="en-US" sz="1600" dirty="0" err="1" smtClean="0"/>
              <a:t>comanda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control care </a:t>
            </a:r>
            <a:r>
              <a:rPr lang="en-US" sz="1600" dirty="0" err="1" smtClean="0"/>
              <a:t>genereaza</a:t>
            </a:r>
            <a:r>
              <a:rPr lang="en-US" sz="1600" dirty="0" smtClean="0"/>
              <a:t> o </a:t>
            </a:r>
            <a:r>
              <a:rPr lang="en-US" sz="1600" dirty="0" err="1" smtClean="0"/>
              <a:t>succesiune</a:t>
            </a:r>
            <a:r>
              <a:rPr lang="en-US" sz="1600" dirty="0" smtClean="0"/>
              <a:t> de </a:t>
            </a:r>
            <a:r>
              <a:rPr lang="en-US" sz="1600" dirty="0" err="1" smtClean="0"/>
              <a:t>semnale</a:t>
            </a:r>
            <a:r>
              <a:rPr lang="en-US" sz="1600" dirty="0" smtClean="0"/>
              <a:t> de </a:t>
            </a:r>
            <a:r>
              <a:rPr lang="en-US" sz="1600" dirty="0" err="1" smtClean="0"/>
              <a:t>comanda</a:t>
            </a:r>
            <a:r>
              <a:rPr lang="en-US" sz="1600" dirty="0" smtClean="0"/>
              <a:t> </a:t>
            </a:r>
            <a:r>
              <a:rPr lang="en-US" sz="1600" dirty="0" err="1" smtClean="0"/>
              <a:t>necesare</a:t>
            </a:r>
            <a:r>
              <a:rPr lang="en-US" sz="1600" dirty="0" smtClean="0"/>
              <a:t> </a:t>
            </a:r>
            <a:r>
              <a:rPr lang="en-US" sz="1600" dirty="0" err="1" smtClean="0"/>
              <a:t>efectuarii</a:t>
            </a:r>
            <a:r>
              <a:rPr lang="en-US" sz="1600" dirty="0" smtClean="0"/>
              <a:t> </a:t>
            </a:r>
            <a:r>
              <a:rPr lang="en-US" sz="1600" dirty="0" err="1" smtClean="0"/>
              <a:t>instructiunilor</a:t>
            </a:r>
            <a:endParaRPr lang="ro-RO" sz="1600" dirty="0"/>
          </a:p>
        </p:txBody>
      </p:sp>
      <p:pic>
        <p:nvPicPr>
          <p:cNvPr id="9" name="Содержимое 8" descr="ast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27584" y="332656"/>
            <a:ext cx="7776864" cy="4009246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325112"/>
          </a:xfrm>
        </p:spPr>
        <p:txBody>
          <a:bodyPr/>
          <a:lstStyle/>
          <a:p>
            <a:r>
              <a:rPr lang="en-US" dirty="0" err="1" smtClean="0"/>
              <a:t>Dispozitivul</a:t>
            </a:r>
            <a:r>
              <a:rPr lang="en-US" dirty="0" smtClean="0"/>
              <a:t> </a:t>
            </a:r>
            <a:r>
              <a:rPr lang="en-US" dirty="0" err="1" smtClean="0"/>
              <a:t>aritmetic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logic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dispozitivul</a:t>
            </a:r>
            <a:r>
              <a:rPr lang="en-US" dirty="0" smtClean="0"/>
              <a:t> central de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formeaza</a:t>
            </a:r>
            <a:r>
              <a:rPr lang="en-US" dirty="0" smtClean="0"/>
              <a:t> </a:t>
            </a:r>
            <a:r>
              <a:rPr lang="en-US" i="1" dirty="0" err="1" smtClean="0"/>
              <a:t>unitatea</a:t>
            </a:r>
            <a:r>
              <a:rPr lang="en-US" i="1" dirty="0" smtClean="0"/>
              <a:t> </a:t>
            </a:r>
            <a:r>
              <a:rPr lang="en-US" i="1" dirty="0" err="1" smtClean="0"/>
              <a:t>centrala</a:t>
            </a:r>
            <a:r>
              <a:rPr lang="en-US" i="1" dirty="0" smtClean="0"/>
              <a:t> de </a:t>
            </a:r>
            <a:r>
              <a:rPr lang="en-US" i="1" dirty="0" err="1" smtClean="0"/>
              <a:t>prelucrare</a:t>
            </a:r>
            <a:r>
              <a:rPr lang="en-US" i="1" dirty="0" smtClean="0"/>
              <a:t> a </a:t>
            </a:r>
            <a:r>
              <a:rPr lang="en-US" i="1" dirty="0" err="1" smtClean="0"/>
              <a:t>informatiei</a:t>
            </a:r>
            <a:r>
              <a:rPr lang="en-US" i="1" dirty="0" smtClean="0"/>
              <a:t>/ </a:t>
            </a:r>
            <a:r>
              <a:rPr lang="en-US" b="1" i="1" dirty="0" err="1" smtClean="0"/>
              <a:t>procesor</a:t>
            </a:r>
            <a:endParaRPr lang="en-US" b="1" i="1" dirty="0" smtClean="0"/>
          </a:p>
          <a:p>
            <a:endParaRPr lang="ro-RO" dirty="0"/>
          </a:p>
        </p:txBody>
      </p:sp>
      <p:pic>
        <p:nvPicPr>
          <p:cNvPr id="5" name="Рисунок 4" descr="proce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564904"/>
            <a:ext cx="3672408" cy="3672408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5148064" y="2348880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endParaRPr lang="ro-RO" dirty="0"/>
          </a:p>
        </p:txBody>
      </p:sp>
      <p:cxnSp>
        <p:nvCxnSpPr>
          <p:cNvPr id="8" name="Прямая со стрелкой 7"/>
          <p:cNvCxnSpPr>
            <a:stCxn id="6" idx="2"/>
          </p:cNvCxnSpPr>
          <p:nvPr/>
        </p:nvCxnSpPr>
        <p:spPr>
          <a:xfrm>
            <a:off x="6264188" y="3645024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2"/>
          </p:cNvCxnSpPr>
          <p:nvPr/>
        </p:nvCxnSpPr>
        <p:spPr>
          <a:xfrm flipH="1">
            <a:off x="5508104" y="3645024"/>
            <a:ext cx="7560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572000" y="4293096"/>
            <a:ext cx="165618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 </a:t>
            </a:r>
            <a:r>
              <a:rPr lang="en-US" dirty="0" err="1" smtClean="0"/>
              <a:t>unitate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cu </a:t>
            </a:r>
            <a:r>
              <a:rPr lang="en-US" dirty="0" err="1" smtClean="0"/>
              <a:t>viteza</a:t>
            </a:r>
            <a:r>
              <a:rPr lang="en-US" dirty="0" smtClean="0"/>
              <a:t> mare de </a:t>
            </a:r>
            <a:r>
              <a:rPr lang="en-US" dirty="0" err="1" smtClean="0"/>
              <a:t>lucru</a:t>
            </a:r>
            <a:endParaRPr lang="ro-RO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4293096"/>
            <a:ext cx="165618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m/m </a:t>
            </a:r>
            <a:r>
              <a:rPr lang="en-US" dirty="0" err="1" smtClean="0"/>
              <a:t>unitati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cu o </a:t>
            </a:r>
            <a:r>
              <a:rPr lang="en-US" dirty="0" err="1" smtClean="0"/>
              <a:t>viteza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capacitate m/m </a:t>
            </a:r>
            <a:endParaRPr lang="ro-RO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620688"/>
            <a:ext cx="36724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Memorie</a:t>
            </a:r>
            <a:endParaRPr lang="ro-RO" dirty="0"/>
          </a:p>
        </p:txBody>
      </p:sp>
      <p:cxnSp>
        <p:nvCxnSpPr>
          <p:cNvPr id="7" name="Прямая со стрелкой 6"/>
          <p:cNvCxnSpPr>
            <a:stCxn id="4" idx="2"/>
          </p:cNvCxnSpPr>
          <p:nvPr/>
        </p:nvCxnSpPr>
        <p:spPr>
          <a:xfrm>
            <a:off x="4175956" y="1268760"/>
            <a:ext cx="25562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 flipH="1">
            <a:off x="2051720" y="1268760"/>
            <a:ext cx="21242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71600" y="1988840"/>
            <a:ext cx="216024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Memoria</a:t>
            </a:r>
            <a:r>
              <a:rPr lang="en-US" b="1" dirty="0" smtClean="0"/>
              <a:t> </a:t>
            </a:r>
            <a:r>
              <a:rPr lang="en-US" b="1" dirty="0" err="1" smtClean="0"/>
              <a:t>interna</a:t>
            </a:r>
            <a:r>
              <a:rPr lang="en-US" b="1" dirty="0" smtClean="0"/>
              <a:t> </a:t>
            </a:r>
            <a:r>
              <a:rPr lang="en-US" dirty="0" err="1" smtClean="0"/>
              <a:t>pastreaza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in curs de </a:t>
            </a:r>
            <a:r>
              <a:rPr lang="en-US" dirty="0" err="1" smtClean="0"/>
              <a:t>executare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de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endParaRPr lang="ro-RO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940152" y="1916832"/>
            <a:ext cx="208823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Memoria</a:t>
            </a:r>
            <a:r>
              <a:rPr lang="en-US" b="1" dirty="0" smtClean="0"/>
              <a:t> </a:t>
            </a:r>
            <a:r>
              <a:rPr lang="en-US" b="1" dirty="0" err="1" smtClean="0"/>
              <a:t>externa</a:t>
            </a:r>
            <a:r>
              <a:rPr lang="en-US" b="1" dirty="0" smtClean="0"/>
              <a:t> </a:t>
            </a:r>
            <a:r>
              <a:rPr lang="en-US" dirty="0" smtClean="0"/>
              <a:t>are </a:t>
            </a:r>
            <a:r>
              <a:rPr lang="en-US" dirty="0" err="1" smtClean="0"/>
              <a:t>rolul</a:t>
            </a:r>
            <a:r>
              <a:rPr lang="en-US" dirty="0" smtClean="0"/>
              <a:t> de a </a:t>
            </a:r>
            <a:r>
              <a:rPr lang="en-US" dirty="0" err="1" smtClean="0"/>
              <a:t>pastra</a:t>
            </a:r>
            <a:r>
              <a:rPr lang="en-US" dirty="0" smtClean="0"/>
              <a:t> </a:t>
            </a:r>
            <a:r>
              <a:rPr lang="en-US" dirty="0" err="1" smtClean="0"/>
              <a:t>cantitati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info. Si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fregvent</a:t>
            </a:r>
            <a:r>
              <a:rPr lang="en-US" dirty="0" smtClean="0"/>
              <a:t> p/u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aduse</a:t>
            </a:r>
            <a:r>
              <a:rPr lang="en-US" dirty="0" smtClean="0"/>
              <a:t> </a:t>
            </a:r>
            <a:r>
              <a:rPr lang="en-US" dirty="0" err="1" smtClean="0"/>
              <a:t>repede</a:t>
            </a:r>
            <a:r>
              <a:rPr lang="en-US" dirty="0" smtClean="0"/>
              <a:t> in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ro-RO" b="1" dirty="0"/>
          </a:p>
        </p:txBody>
      </p:sp>
      <p:cxnSp>
        <p:nvCxnSpPr>
          <p:cNvPr id="13" name="Прямая со стрелкой 12"/>
          <p:cNvCxnSpPr>
            <a:stCxn id="11" idx="2"/>
          </p:cNvCxnSpPr>
          <p:nvPr/>
        </p:nvCxnSpPr>
        <p:spPr>
          <a:xfrm>
            <a:off x="6984268" y="4797152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156176" y="5301208"/>
            <a:ext cx="194421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Discuri</a:t>
            </a:r>
            <a:r>
              <a:rPr lang="en-US" sz="1200" dirty="0" smtClean="0"/>
              <a:t>/ </a:t>
            </a:r>
            <a:r>
              <a:rPr lang="en-US" sz="1200" dirty="0" err="1" smtClean="0"/>
              <a:t>benzi</a:t>
            </a:r>
            <a:r>
              <a:rPr lang="en-US" sz="1200" dirty="0" smtClean="0"/>
              <a:t> </a:t>
            </a:r>
            <a:r>
              <a:rPr lang="en-US" sz="1200" dirty="0" err="1" smtClean="0"/>
              <a:t>magnetice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Unitati</a:t>
            </a:r>
            <a:r>
              <a:rPr lang="en-US" sz="1200" dirty="0" smtClean="0"/>
              <a:t> cu </a:t>
            </a:r>
            <a:r>
              <a:rPr lang="en-US" sz="1200" dirty="0" err="1" smtClean="0"/>
              <a:t>discuri</a:t>
            </a:r>
            <a:r>
              <a:rPr lang="en-US" sz="1200" dirty="0" smtClean="0"/>
              <a:t> </a:t>
            </a:r>
            <a:r>
              <a:rPr lang="en-US" sz="1200" dirty="0" err="1" smtClean="0"/>
              <a:t>optice</a:t>
            </a:r>
            <a:endParaRPr lang="ro-RO" sz="12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325112"/>
          </a:xfrm>
        </p:spPr>
        <p:txBody>
          <a:bodyPr/>
          <a:lstStyle/>
          <a:p>
            <a:r>
              <a:rPr lang="en-US" dirty="0" err="1" smtClean="0"/>
              <a:t>Unitatile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dispozitivele</a:t>
            </a:r>
            <a:r>
              <a:rPr lang="en-US" dirty="0" smtClean="0"/>
              <a:t> de </a:t>
            </a:r>
            <a:r>
              <a:rPr lang="en-US" dirty="0" err="1" smtClean="0"/>
              <a:t>intrare-iesire</a:t>
            </a:r>
            <a:r>
              <a:rPr lang="en-US" dirty="0" smtClean="0"/>
              <a:t>: </a:t>
            </a:r>
            <a:r>
              <a:rPr lang="en-US" b="1" dirty="0" err="1" smtClean="0"/>
              <a:t>Echipamente</a:t>
            </a:r>
            <a:r>
              <a:rPr lang="en-US" b="1" dirty="0" smtClean="0"/>
              <a:t> </a:t>
            </a:r>
            <a:r>
              <a:rPr lang="en-US" b="1" dirty="0" err="1" smtClean="0"/>
              <a:t>periferice</a:t>
            </a:r>
            <a:endParaRPr lang="ro-RO" dirty="0"/>
          </a:p>
        </p:txBody>
      </p:sp>
      <p:pic>
        <p:nvPicPr>
          <p:cNvPr id="4" name="Рисунок 3" descr="46fc409e_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44824"/>
            <a:ext cx="6696744" cy="46477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308304" y="2780928"/>
            <a:ext cx="151216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Configuratie</a:t>
            </a:r>
            <a:r>
              <a:rPr lang="en-US" dirty="0" smtClean="0"/>
              <a:t> </a:t>
            </a:r>
            <a:r>
              <a:rPr lang="en-US" dirty="0" err="1" smtClean="0"/>
              <a:t>modulara</a:t>
            </a:r>
            <a:endParaRPr lang="ro-RO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</TotalTime>
  <Words>174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Structura si functionarea calculatorului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 si functionarea calculatorului</dc:title>
  <dc:creator>User</dc:creator>
  <cp:lastModifiedBy>User</cp:lastModifiedBy>
  <cp:revision>3</cp:revision>
  <dcterms:created xsi:type="dcterms:W3CDTF">2019-04-13T07:59:52Z</dcterms:created>
  <dcterms:modified xsi:type="dcterms:W3CDTF">2019-05-24T17:05:59Z</dcterms:modified>
</cp:coreProperties>
</file>