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D731343-74A2-4D12-AE42-EFD48267E5DA}" type="datetimeFigureOut">
              <a:rPr lang="ro-RO" smtClean="0"/>
              <a:t>29.04.2019</a:t>
            </a:fld>
            <a:endParaRPr lang="ro-RO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289877-5D16-4390-AFDD-A850D0C317CF}" type="slidenum">
              <a:rPr lang="ro-RO" smtClean="0"/>
              <a:t>‹#›</a:t>
            </a:fld>
            <a:endParaRPr lang="ro-RO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26369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/>
              <a:t>Luchian</a:t>
            </a:r>
            <a:r>
              <a:rPr lang="en-US" sz="2400" dirty="0" smtClean="0"/>
              <a:t> </a:t>
            </a:r>
            <a:r>
              <a:rPr lang="en-US" sz="2400" dirty="0" err="1" smtClean="0"/>
              <a:t>Merilina</a:t>
            </a:r>
            <a:endParaRPr lang="en-US" sz="2400" dirty="0" smtClean="0"/>
          </a:p>
          <a:p>
            <a:pPr algn="r"/>
            <a:r>
              <a:rPr lang="en-US" sz="2400" dirty="0" smtClean="0"/>
              <a:t>10 b</a:t>
            </a:r>
            <a:endParaRPr lang="ro-RO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620688"/>
            <a:ext cx="7772400" cy="17526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Ecomunicarea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Retelele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sociale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Рисунок 4" descr="descărc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284984"/>
            <a:ext cx="5976664" cy="2988332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Definitie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sz="2800" dirty="0" smtClean="0"/>
              <a:t>O </a:t>
            </a:r>
            <a:r>
              <a:rPr lang="vi-VN" sz="2800" b="1" dirty="0" smtClean="0"/>
              <a:t>rețea de socializare</a:t>
            </a:r>
            <a:r>
              <a:rPr lang="vi-VN" sz="2800" dirty="0" smtClean="0"/>
              <a:t> este, general vorbind, o rețea de persoane cu scopuri comune, cum ar fi o rețea de studenți, politicieni, dar chiar și de hoți, în contrast cu rețelele tehnice ca rețeaua de telefon sau gaz </a:t>
            </a:r>
            <a:r>
              <a:rPr lang="vi-VN" sz="2800" dirty="0" smtClean="0"/>
              <a:t>metan.</a:t>
            </a:r>
            <a:endParaRPr lang="vi-VN" sz="2800" dirty="0" smtClean="0"/>
          </a:p>
          <a:p>
            <a:r>
              <a:rPr lang="vi-VN" sz="2800" dirty="0" smtClean="0"/>
              <a:t>În ultimii ani printr-o rețea socială se înțelege deseori și o rețea (informațională) de utilizatori Internet, bazată pe anumite site-uri </a:t>
            </a:r>
            <a:r>
              <a:rPr lang="vi-VN" sz="2800" dirty="0" smtClean="0"/>
              <a:t>web</a:t>
            </a:r>
            <a:r>
              <a:rPr lang="vi-VN" sz="2800" dirty="0" smtClean="0"/>
              <a:t> la care utilizatorii se pot înscrie și interacționa cu alți utilizatori, deja înscriși. Aceste rețele sociale fac parte din fenomenul relativ nou, global, </a:t>
            </a:r>
            <a:r>
              <a:rPr lang="vi-VN" sz="2800" dirty="0" smtClean="0"/>
              <a:t>numit</a:t>
            </a:r>
            <a:r>
              <a:rPr lang="en-US" sz="2800" dirty="0" smtClean="0"/>
              <a:t> Web.</a:t>
            </a:r>
            <a:endParaRPr lang="vi-V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sociale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sz="2800" b="1" dirty="0" smtClean="0"/>
              <a:t>Facebook</a:t>
            </a:r>
            <a:r>
              <a:rPr lang="vi-VN" sz="2800" dirty="0" smtClean="0"/>
              <a:t>- </a:t>
            </a:r>
            <a:r>
              <a:rPr lang="vi-VN" sz="2800" dirty="0" smtClean="0"/>
              <a:t>circa 1,310,000,000 membri (septembrie 2011) în toată </a:t>
            </a:r>
            <a:r>
              <a:rPr lang="vi-VN" sz="2800" dirty="0" smtClean="0"/>
              <a:t>lumea</a:t>
            </a:r>
            <a:endParaRPr lang="vi-VN" sz="2800" dirty="0" smtClean="0"/>
          </a:p>
          <a:p>
            <a:r>
              <a:rPr lang="vi-VN" sz="2800" b="1" dirty="0" smtClean="0"/>
              <a:t>Flickr</a:t>
            </a:r>
            <a:r>
              <a:rPr lang="vi-VN" sz="2800" dirty="0" smtClean="0"/>
              <a:t> - rețea mondială pentru informații de tip imagine și fotografie</a:t>
            </a:r>
          </a:p>
          <a:p>
            <a:r>
              <a:rPr lang="vi-VN" sz="2800" b="1" dirty="0" smtClean="0"/>
              <a:t>LinkedIn</a:t>
            </a:r>
            <a:r>
              <a:rPr lang="vi-VN" sz="2800" dirty="0" smtClean="0"/>
              <a:t> - 300 milioane utilizatori</a:t>
            </a:r>
            <a:r>
              <a:rPr lang="vi-VN" sz="2800" dirty="0" smtClean="0"/>
              <a:t>;</a:t>
            </a:r>
            <a:r>
              <a:rPr lang="vi-VN" sz="2800" dirty="0" smtClean="0"/>
              <a:t> pentru managementul carierei și relațiilor profesionale</a:t>
            </a:r>
          </a:p>
          <a:p>
            <a:r>
              <a:rPr lang="vi-VN" sz="2800" b="1" dirty="0" smtClean="0"/>
              <a:t>Instagram</a:t>
            </a:r>
            <a:r>
              <a:rPr lang="vi-VN" sz="2800" dirty="0" smtClean="0"/>
              <a:t> - 30 milioane de </a:t>
            </a:r>
            <a:r>
              <a:rPr lang="vi-VN" sz="2800" dirty="0" smtClean="0"/>
              <a:t>utilizatori</a:t>
            </a:r>
            <a:endParaRPr lang="vi-VN" sz="2800" dirty="0" smtClean="0"/>
          </a:p>
          <a:p>
            <a:r>
              <a:rPr lang="vi-VN" sz="2800" b="1" dirty="0" smtClean="0"/>
              <a:t>Pinterest</a:t>
            </a:r>
            <a:r>
              <a:rPr lang="vi-VN" sz="2800" dirty="0" smtClean="0"/>
              <a:t> - circa 70 mil. </a:t>
            </a:r>
            <a:r>
              <a:rPr lang="vi-VN" sz="2800" dirty="0" smtClean="0"/>
              <a:t>utilizatori</a:t>
            </a:r>
            <a:endParaRPr lang="vi-VN" sz="2800" dirty="0" smtClean="0"/>
          </a:p>
          <a:p>
            <a:r>
              <a:rPr lang="vi-VN" sz="2800" b="1" dirty="0" smtClean="0"/>
              <a:t>Twitter</a:t>
            </a:r>
            <a:r>
              <a:rPr lang="vi-VN" sz="2800" dirty="0" smtClean="0"/>
              <a:t> - circa 1 miliard membri (iunie 2014) - pentru răspândirea rapidă, în mase, a unor știri textuale scurte, de maxim 140 caractere.</a:t>
            </a:r>
          </a:p>
          <a:p>
            <a:r>
              <a:rPr lang="vi-VN" sz="2800" b="1" dirty="0" smtClean="0"/>
              <a:t>YouTube </a:t>
            </a:r>
            <a:r>
              <a:rPr lang="vi-VN" sz="2800" dirty="0" smtClean="0"/>
              <a:t>- 1 miliard utilizatori</a:t>
            </a:r>
            <a:r>
              <a:rPr lang="vi-VN" sz="2800" dirty="0" smtClean="0"/>
              <a:t>.</a:t>
            </a:r>
            <a:endParaRPr lang="vi-VN" sz="2800" dirty="0" smtClean="0"/>
          </a:p>
          <a:p>
            <a:r>
              <a:rPr lang="vi-VN" sz="2800" b="1" dirty="0" smtClean="0"/>
              <a:t>Google</a:t>
            </a:r>
            <a:r>
              <a:rPr lang="en-US" sz="2800" dirty="0" smtClean="0"/>
              <a:t> </a:t>
            </a:r>
            <a:r>
              <a:rPr lang="vi-VN" sz="2800" dirty="0" smtClean="0"/>
              <a:t>- </a:t>
            </a:r>
            <a:r>
              <a:rPr lang="vi-VN" sz="2800" dirty="0" smtClean="0"/>
              <a:t>180 de milioane de utilizatori</a:t>
            </a:r>
          </a:p>
          <a:p>
            <a:endParaRPr lang="ro-RO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4400" cy="758952"/>
          </a:xfrm>
        </p:spPr>
        <p:txBody>
          <a:bodyPr>
            <a:normAutofit/>
          </a:bodyPr>
          <a:lstStyle/>
          <a:p>
            <a:r>
              <a:rPr lang="ro-RO" dirty="0" smtClean="0"/>
              <a:t>Ce servicii ofera Internetul ? 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ro-RO" dirty="0" smtClean="0"/>
              <a:t>1.1</a:t>
            </a:r>
            <a:r>
              <a:rPr lang="ro-RO" dirty="0" smtClean="0"/>
              <a:t>. E-mail (posta electronica) </a:t>
            </a:r>
            <a:br>
              <a:rPr lang="ro-RO" dirty="0" smtClean="0"/>
            </a:br>
            <a:r>
              <a:rPr lang="ro-RO" dirty="0" smtClean="0"/>
              <a:t>1.2. URL -; Uniform Resource Locator </a:t>
            </a:r>
            <a:br>
              <a:rPr lang="ro-RO" dirty="0" smtClean="0"/>
            </a:br>
            <a:r>
              <a:rPr lang="ro-RO" dirty="0" smtClean="0"/>
              <a:t>1.3. World Wide Web </a:t>
            </a:r>
            <a:br>
              <a:rPr lang="ro-RO" dirty="0" smtClean="0"/>
            </a:br>
            <a:r>
              <a:rPr lang="ro-RO" dirty="0" smtClean="0"/>
              <a:t>1.4. Program de navigare in Internet (Browser) </a:t>
            </a:r>
            <a:br>
              <a:rPr lang="ro-RO" dirty="0" smtClean="0"/>
            </a:br>
            <a:r>
              <a:rPr lang="ro-RO" dirty="0" smtClean="0"/>
              <a:t>1.5. Motoare de cautare </a:t>
            </a:r>
            <a:br>
              <a:rPr lang="ro-RO" dirty="0" smtClean="0"/>
            </a:br>
            <a:r>
              <a:rPr lang="ro-RO" dirty="0" smtClean="0"/>
              <a:t>1.6. FTP (File Trasfer Protocol) </a:t>
            </a:r>
            <a:br>
              <a:rPr lang="ro-RO" dirty="0" smtClean="0"/>
            </a:br>
            <a:r>
              <a:rPr lang="ro-RO" dirty="0" smtClean="0"/>
              <a:t>1.7. Telnet </a:t>
            </a:r>
            <a:br>
              <a:rPr lang="ro-RO" dirty="0" smtClean="0"/>
            </a:br>
            <a:r>
              <a:rPr lang="ro-RO" dirty="0" smtClean="0"/>
              <a:t>1.8. IRC (Internet Relay Chat) </a:t>
            </a:r>
            <a:br>
              <a:rPr lang="ro-RO" dirty="0" smtClean="0"/>
            </a:br>
            <a:r>
              <a:rPr lang="ro-RO" dirty="0" smtClean="0"/>
              <a:t>1.9. Mailing lists (liste de discutii) </a:t>
            </a:r>
            <a:br>
              <a:rPr lang="ro-RO" dirty="0" smtClean="0"/>
            </a:br>
            <a:r>
              <a:rPr lang="ro-RO" dirty="0" smtClean="0"/>
              <a:t>1.10. Newsgrops (grupuri de stiri) </a:t>
            </a:r>
            <a:br>
              <a:rPr lang="ro-RO" dirty="0" smtClean="0"/>
            </a:br>
            <a:r>
              <a:rPr lang="ro-RO" dirty="0" smtClean="0"/>
              <a:t>1.11. S tiri in retea (Usenet) </a:t>
            </a:r>
            <a:br>
              <a:rPr lang="ro-RO" dirty="0" smtClean="0"/>
            </a:br>
            <a:r>
              <a:rPr lang="ro-RO" dirty="0" smtClean="0"/>
              <a:t>1.12. Push channels (canale de impins informatie) </a:t>
            </a:r>
            <a:br>
              <a:rPr lang="ro-RO" dirty="0" smtClean="0"/>
            </a:br>
            <a:endParaRPr lang="ro-RO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CE ESTE WORLD WIDE WEB (WWW SAU WEB) ? </a:t>
            </a:r>
            <a:endParaRPr lang="ro-RO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620688"/>
            <a:ext cx="9144000" cy="5589240"/>
          </a:xfrm>
        </p:spPr>
        <p:txBody>
          <a:bodyPr>
            <a:noAutofit/>
          </a:bodyPr>
          <a:lstStyle/>
          <a:p>
            <a:r>
              <a:rPr lang="ro-RO" sz="2400" dirty="0" smtClean="0"/>
              <a:t/>
            </a:r>
            <a:br>
              <a:rPr lang="ro-RO" sz="2400" dirty="0" smtClean="0"/>
            </a:br>
            <a:r>
              <a:rPr lang="ro-RO" sz="2400" dirty="0" smtClean="0"/>
              <a:t/>
            </a:r>
            <a:br>
              <a:rPr lang="ro-RO" sz="2400" dirty="0" smtClean="0"/>
            </a:br>
            <a:r>
              <a:rPr lang="ro-RO" sz="2400" dirty="0" smtClean="0"/>
              <a:t>World </a:t>
            </a:r>
            <a:r>
              <a:rPr lang="ro-RO" sz="2400" dirty="0" smtClean="0"/>
              <a:t>Wide Web (Web) este un serviciu Internet care asigura publicarea informatiilor pentru utilizatorii cu acces si pe de alta parte permite informarea - documentarea prin citire si mai nou, ascultarea sau vizualizare a informatiilor. Accesul la informatii este posibil datorita browser-ului. </a:t>
            </a:r>
            <a:br>
              <a:rPr lang="ro-RO" sz="2400" dirty="0" smtClean="0"/>
            </a:br>
            <a:r>
              <a:rPr lang="ro-RO" sz="2400" dirty="0" smtClean="0"/>
              <a:t>Browserul este un program care permite navigarea prin Internet. </a:t>
            </a:r>
            <a:br>
              <a:rPr lang="ro-RO" sz="2400" dirty="0" smtClean="0"/>
            </a:br>
            <a:r>
              <a:rPr lang="ro-RO" sz="2400" dirty="0" smtClean="0"/>
              <a:t>Informatia pe Web este organizata sub forma de pagini, fiecare fiind asemanatoare cu o pagina de carte, numai ca are o lungime nelimitata </a:t>
            </a:r>
            <a:br>
              <a:rPr lang="ro-RO" sz="2400" dirty="0" smtClean="0"/>
            </a:br>
            <a:r>
              <a:rPr lang="ro-RO" sz="2400" dirty="0" smtClean="0"/>
              <a:t>Mai multe pagini de Web adunate si care au un anumit element in comun (prezentarea unui produs, a unui serviciu) formeaza un site. </a:t>
            </a:r>
            <a:br>
              <a:rPr lang="ro-RO" sz="2400" dirty="0" smtClean="0"/>
            </a:br>
            <a:endParaRPr lang="ro-RO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ro-RO" dirty="0"/>
          </a:p>
        </p:txBody>
      </p:sp>
      <p:pic>
        <p:nvPicPr>
          <p:cNvPr id="4" name="Содержимое 3" descr="descărcare (3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3254987" cy="2376264"/>
          </a:xfrm>
        </p:spPr>
      </p:pic>
      <p:pic>
        <p:nvPicPr>
          <p:cNvPr id="5" name="Рисунок 4" descr="descărcare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4005064"/>
            <a:ext cx="3168352" cy="2213696"/>
          </a:xfrm>
          <a:prstGeom prst="rect">
            <a:avLst/>
          </a:prstGeom>
        </p:spPr>
      </p:pic>
      <p:pic>
        <p:nvPicPr>
          <p:cNvPr id="6" name="Рисунок 5" descr="descărcare (4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1628800"/>
            <a:ext cx="2880320" cy="288032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</TotalTime>
  <Words>56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Ecomunicarea. Retelele sociale.</vt:lpstr>
      <vt:lpstr>Definitie </vt:lpstr>
      <vt:lpstr>Cele mai cunoscute retele sociale</vt:lpstr>
      <vt:lpstr>Ce servicii ofera Internetul ? </vt:lpstr>
      <vt:lpstr>CE ESTE WORLD WIDE WEB (WWW SAU WEB) ? </vt:lpstr>
      <vt:lpstr>Multumesc pentru atentie!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Ecomunicarea. Retelele sociale.</dc:title>
  <dc:creator>User</dc:creator>
  <cp:lastModifiedBy>User</cp:lastModifiedBy>
  <cp:revision>1</cp:revision>
  <dcterms:created xsi:type="dcterms:W3CDTF">2019-04-29T06:08:56Z</dcterms:created>
  <dcterms:modified xsi:type="dcterms:W3CDTF">2019-04-29T06:43:56Z</dcterms:modified>
</cp:coreProperties>
</file>