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D8D309-D242-4B7E-A7C9-434161CFB7BF}" type="datetimeFigureOut">
              <a:rPr lang="en-GB" smtClean="0"/>
              <a:t>15/08/2014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64633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D8D309-D242-4B7E-A7C9-434161CFB7BF}" type="datetimeFigureOut">
              <a:rPr lang="en-GB" smtClean="0"/>
              <a:t>15/08/2014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362216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D8D309-D242-4B7E-A7C9-434161CFB7BF}" type="datetimeFigureOut">
              <a:rPr lang="en-GB" smtClean="0"/>
              <a:t>15/08/2014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42714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D8D309-D242-4B7E-A7C9-434161CFB7BF}" type="datetimeFigureOut">
              <a:rPr lang="en-GB" smtClean="0"/>
              <a:t>15/08/2014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346894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8D309-D242-4B7E-A7C9-434161CFB7BF}" type="datetimeFigureOut">
              <a:rPr lang="en-GB" smtClean="0"/>
              <a:t>15/08/2014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150989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D8D309-D242-4B7E-A7C9-434161CFB7BF}" type="datetimeFigureOut">
              <a:rPr lang="en-GB" smtClean="0"/>
              <a:t>15/08/2014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83904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D8D309-D242-4B7E-A7C9-434161CFB7BF}" type="datetimeFigureOut">
              <a:rPr lang="en-GB" smtClean="0"/>
              <a:t>15/08/2014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16012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D8D309-D242-4B7E-A7C9-434161CFB7BF}" type="datetimeFigureOut">
              <a:rPr lang="en-GB" smtClean="0"/>
              <a:t>15/08/2014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277838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8D309-D242-4B7E-A7C9-434161CFB7BF}" type="datetimeFigureOut">
              <a:rPr lang="en-GB" smtClean="0"/>
              <a:t>15/08/2014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32253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8D309-D242-4B7E-A7C9-434161CFB7BF}" type="datetimeFigureOut">
              <a:rPr lang="en-GB" smtClean="0"/>
              <a:t>15/08/2014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419264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8D309-D242-4B7E-A7C9-434161CFB7BF}" type="datetimeFigureOut">
              <a:rPr lang="en-GB" smtClean="0"/>
              <a:t>15/08/2014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8D3AD2-BD0F-41F1-9C4D-94298FBB57C7}" type="slidenum">
              <a:rPr lang="en-GB" smtClean="0"/>
              <a:t>‹#›</a:t>
            </a:fld>
            <a:endParaRPr lang="en-GB"/>
          </a:p>
        </p:txBody>
      </p:sp>
    </p:spTree>
    <p:extLst>
      <p:ext uri="{BB962C8B-B14F-4D97-AF65-F5344CB8AC3E}">
        <p14:creationId xmlns:p14="http://schemas.microsoft.com/office/powerpoint/2010/main" val="274227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8D309-D242-4B7E-A7C9-434161CFB7BF}" type="datetimeFigureOut">
              <a:rPr lang="en-GB" smtClean="0"/>
              <a:t>15/08/2014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D3AD2-BD0F-41F1-9C4D-94298FBB57C7}" type="slidenum">
              <a:rPr lang="en-GB" smtClean="0"/>
              <a:t>‹#›</a:t>
            </a:fld>
            <a:endParaRPr lang="en-GB"/>
          </a:p>
        </p:txBody>
      </p:sp>
    </p:spTree>
    <p:extLst>
      <p:ext uri="{BB962C8B-B14F-4D97-AF65-F5344CB8AC3E}">
        <p14:creationId xmlns:p14="http://schemas.microsoft.com/office/powerpoint/2010/main" val="354639186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normAutofit/>
          </a:bodyPr>
          <a:lstStyle/>
          <a:p>
            <a:r>
              <a:rPr lang="en-GB" sz="7200" b="1" dirty="0" smtClean="0">
                <a:solidFill>
                  <a:srgbClr val="00B0F0"/>
                </a:solidFill>
                <a:latin typeface="Impact" panose="020B0806030902050204" pitchFamily="34" charset="0"/>
              </a:rPr>
              <a:t>Alfred Nobel</a:t>
            </a:r>
            <a:endParaRPr lang="en-GB" sz="7200" b="1" dirty="0">
              <a:solidFill>
                <a:srgbClr val="00B0F0"/>
              </a:solidFill>
              <a:latin typeface="Impact" panose="020B0806030902050204" pitchFamily="34" charset="0"/>
            </a:endParaRPr>
          </a:p>
        </p:txBody>
      </p:sp>
      <p:sp>
        <p:nvSpPr>
          <p:cNvPr id="3" name="Subtitle 2"/>
          <p:cNvSpPr>
            <a:spLocks noGrp="1"/>
          </p:cNvSpPr>
          <p:nvPr>
            <p:ph type="subTitle" idx="1"/>
          </p:nvPr>
        </p:nvSpPr>
        <p:spPr>
          <a:xfrm>
            <a:off x="1354614" y="3212976"/>
            <a:ext cx="6400800" cy="1752600"/>
          </a:xfrm>
        </p:spPr>
        <p:txBody>
          <a:bodyPr/>
          <a:lstStyle/>
          <a:p>
            <a:r>
              <a:rPr lang="en-GB" dirty="0" smtClean="0">
                <a:solidFill>
                  <a:srgbClr val="00FF00"/>
                </a:solidFill>
                <a:latin typeface="Cooper Black" panose="0208090404030B020404" pitchFamily="18" charset="0"/>
              </a:rPr>
              <a:t>The </a:t>
            </a:r>
            <a:r>
              <a:rPr lang="en-GB" dirty="0" smtClean="0">
                <a:solidFill>
                  <a:srgbClr val="00FF00"/>
                </a:solidFill>
                <a:latin typeface="Cooper Black" panose="0208090404030B020404" pitchFamily="18" charset="0"/>
              </a:rPr>
              <a:t>Inventor of the Nobel Peace Prize!</a:t>
            </a:r>
            <a:endParaRPr lang="en-GB" dirty="0">
              <a:solidFill>
                <a:srgbClr val="00FF00"/>
              </a:solidFill>
              <a:latin typeface="Cooper Black" panose="0208090404030B020404" pitchFamily="18" charset="0"/>
            </a:endParaRPr>
          </a:p>
        </p:txBody>
      </p:sp>
      <p:pic>
        <p:nvPicPr>
          <p:cNvPr id="4" name="Picture 2" descr="http://www.dailyfreepsd.com/wp-content/uploads/2013/06/Cartoon-bird-peace-dove-vec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4471463"/>
            <a:ext cx="2270284" cy="230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04945"/>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200"/>
            </a:gs>
            <a:gs pos="45000">
              <a:srgbClr val="FF7A00"/>
            </a:gs>
            <a:gs pos="70000">
              <a:srgbClr val="FF0300"/>
            </a:gs>
            <a:gs pos="100000">
              <a:srgbClr val="4D0808"/>
            </a:gs>
          </a:gsLst>
          <a:lin ang="5400000" scaled="0"/>
        </a:gradFill>
        <a:effectLst/>
      </p:bgPr>
    </p:bg>
    <p:spTree>
      <p:nvGrpSpPr>
        <p:cNvPr id="1" name=""/>
        <p:cNvGrpSpPr/>
        <p:nvPr/>
      </p:nvGrpSpPr>
      <p:grpSpPr>
        <a:xfrm>
          <a:off x="0" y="0"/>
          <a:ext cx="0" cy="0"/>
          <a:chOff x="0" y="0"/>
          <a:chExt cx="0" cy="0"/>
        </a:xfrm>
      </p:grpSpPr>
      <p:pic>
        <p:nvPicPr>
          <p:cNvPr id="2050" name="Picture 2" descr="http://gardengoatquote.files.wordpress.com/2012/09/green-sick-k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3" y="5633864"/>
            <a:ext cx="1224135" cy="12241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6866" y="116632"/>
            <a:ext cx="8229600" cy="1143000"/>
          </a:xfrm>
        </p:spPr>
        <p:txBody>
          <a:bodyPr/>
          <a:lstStyle/>
          <a:p>
            <a:r>
              <a:rPr lang="en-GB" dirty="0" smtClean="0">
                <a:solidFill>
                  <a:srgbClr val="00CCFF"/>
                </a:solidFill>
                <a:latin typeface="Franklin Gothic" panose="02000003060000020004" pitchFamily="2" charset="0"/>
              </a:rPr>
              <a:t>Alfred’s Childhood</a:t>
            </a:r>
            <a:endParaRPr lang="en-GB" dirty="0">
              <a:solidFill>
                <a:srgbClr val="00CCFF"/>
              </a:solidFill>
              <a:latin typeface="Franklin Gothic" panose="02000003060000020004" pitchFamily="2" charset="0"/>
            </a:endParaRPr>
          </a:p>
        </p:txBody>
      </p:sp>
      <p:sp>
        <p:nvSpPr>
          <p:cNvPr id="3" name="Content Placeholder 2"/>
          <p:cNvSpPr>
            <a:spLocks noGrp="1"/>
          </p:cNvSpPr>
          <p:nvPr>
            <p:ph idx="1"/>
          </p:nvPr>
        </p:nvSpPr>
        <p:spPr>
          <a:xfrm>
            <a:off x="466866" y="991269"/>
            <a:ext cx="8229600" cy="4525963"/>
          </a:xfrm>
        </p:spPr>
        <p:txBody>
          <a:bodyPr>
            <a:noAutofit/>
          </a:bodyPr>
          <a:lstStyle/>
          <a:p>
            <a:pPr marL="0" indent="0">
              <a:buNone/>
            </a:pPr>
            <a:r>
              <a:rPr lang="en-GB" sz="3000" dirty="0" smtClean="0">
                <a:latin typeface="Cooper Black" panose="0208090404030B020404" pitchFamily="18" charset="0"/>
              </a:rPr>
              <a:t>Alfred Nobel was the son of Caroline </a:t>
            </a:r>
            <a:r>
              <a:rPr lang="en-GB" sz="3000" dirty="0" err="1" smtClean="0">
                <a:latin typeface="Cooper Black" panose="0208090404030B020404" pitchFamily="18" charset="0"/>
              </a:rPr>
              <a:t>Ahlsell</a:t>
            </a:r>
            <a:r>
              <a:rPr lang="en-GB" sz="3000" dirty="0" smtClean="0">
                <a:latin typeface="Cooper Black" panose="0208090404030B020404" pitchFamily="18" charset="0"/>
              </a:rPr>
              <a:t> and Immanuel Nobel. He was a brother of 8, but only Alfred an three of his brothers survived past their childhood. When he was 4, his father moved to St Petersburg, Russia (his family moved there in 1842). </a:t>
            </a:r>
            <a:r>
              <a:rPr lang="en-GB" sz="3000" dirty="0" smtClean="0">
                <a:latin typeface="Cooper Black" panose="0208090404030B020404" pitchFamily="18" charset="0"/>
              </a:rPr>
              <a:t>When he was </a:t>
            </a:r>
            <a:r>
              <a:rPr lang="en-GB" sz="3000" dirty="0">
                <a:latin typeface="Cooper Black" panose="0208090404030B020404" pitchFamily="18" charset="0"/>
              </a:rPr>
              <a:t>i</a:t>
            </a:r>
            <a:r>
              <a:rPr lang="en-GB" sz="3000" dirty="0" smtClean="0">
                <a:latin typeface="Cooper Black" panose="0208090404030B020404" pitchFamily="18" charset="0"/>
              </a:rPr>
              <a:t>n </a:t>
            </a:r>
            <a:r>
              <a:rPr lang="en-GB" sz="3000" dirty="0" smtClean="0">
                <a:latin typeface="Cooper Black" panose="0208090404030B020404" pitchFamily="18" charset="0"/>
              </a:rPr>
              <a:t>Russia he was able to go to the only school he ever went to as a child, </a:t>
            </a:r>
            <a:r>
              <a:rPr lang="en-GB" sz="3000" dirty="0">
                <a:latin typeface="Cooper Black" panose="0208090404030B020404" pitchFamily="18" charset="0"/>
              </a:rPr>
              <a:t>the Jacobs </a:t>
            </a:r>
            <a:r>
              <a:rPr lang="en-GB" sz="3000" dirty="0" err="1">
                <a:latin typeface="Cooper Black" panose="0208090404030B020404" pitchFamily="18" charset="0"/>
              </a:rPr>
              <a:t>Apologistic</a:t>
            </a:r>
            <a:r>
              <a:rPr lang="en-GB" sz="3000" dirty="0">
                <a:latin typeface="Cooper Black" panose="0208090404030B020404" pitchFamily="18" charset="0"/>
              </a:rPr>
              <a:t> School in </a:t>
            </a:r>
            <a:r>
              <a:rPr lang="en-GB" sz="3000" dirty="0" smtClean="0">
                <a:latin typeface="Cooper Black" panose="0208090404030B020404" pitchFamily="18" charset="0"/>
              </a:rPr>
              <a:t>Stockholm for 18 months.</a:t>
            </a:r>
            <a:endParaRPr lang="en-GB" sz="3000" dirty="0">
              <a:latin typeface="Cooper Black" panose="0208090404030B020404" pitchFamily="18" charset="0"/>
            </a:endParaRPr>
          </a:p>
        </p:txBody>
      </p:sp>
    </p:spTree>
    <p:extLst>
      <p:ext uri="{BB962C8B-B14F-4D97-AF65-F5344CB8AC3E}">
        <p14:creationId xmlns:p14="http://schemas.microsoft.com/office/powerpoint/2010/main" val="349202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66"/>
                </a:solidFill>
                <a:latin typeface="Cooper Black" panose="0208090404030B020404" pitchFamily="18" charset="0"/>
              </a:rPr>
              <a:t>When was Nobel born?</a:t>
            </a:r>
            <a:endParaRPr lang="en-GB" dirty="0">
              <a:solidFill>
                <a:srgbClr val="FF0066"/>
              </a:solidFill>
              <a:latin typeface="Cooper Black" panose="0208090404030B020404" pitchFamily="18" charset="0"/>
            </a:endParaRPr>
          </a:p>
        </p:txBody>
      </p:sp>
      <p:sp>
        <p:nvSpPr>
          <p:cNvPr id="3" name="Content Placeholder 2"/>
          <p:cNvSpPr>
            <a:spLocks noGrp="1"/>
          </p:cNvSpPr>
          <p:nvPr>
            <p:ph idx="1"/>
          </p:nvPr>
        </p:nvSpPr>
        <p:spPr/>
        <p:txBody>
          <a:bodyPr>
            <a:normAutofit/>
          </a:bodyPr>
          <a:lstStyle/>
          <a:p>
            <a:pPr marL="0" indent="0">
              <a:buNone/>
            </a:pPr>
            <a:r>
              <a:rPr lang="en-GB" sz="3400" dirty="0" smtClean="0">
                <a:latin typeface="Tw Cen MT Condensed Extra Bold" panose="020B0803020202020204" pitchFamily="34" charset="0"/>
              </a:rPr>
              <a:t>Alfred Nobel was born in Stockholm, Sweden on 21</a:t>
            </a:r>
            <a:r>
              <a:rPr lang="en-GB" sz="3400" baseline="30000" dirty="0" smtClean="0">
                <a:latin typeface="Tw Cen MT Condensed Extra Bold" panose="020B0803020202020204" pitchFamily="34" charset="0"/>
              </a:rPr>
              <a:t>st</a:t>
            </a:r>
            <a:r>
              <a:rPr lang="en-GB" sz="3400" dirty="0" smtClean="0">
                <a:latin typeface="Tw Cen MT Condensed Extra Bold" panose="020B0803020202020204" pitchFamily="34" charset="0"/>
              </a:rPr>
              <a:t> October 1833. His mother, Caroline came from a wealthy family, though his father Immanuel went into bankruptcy the year Alfred was born.</a:t>
            </a:r>
          </a:p>
          <a:p>
            <a:pPr marL="0" indent="0">
              <a:buNone/>
            </a:pPr>
            <a:r>
              <a:rPr lang="en-GB" sz="3400" dirty="0" smtClean="0">
                <a:latin typeface="Tw Cen MT Condensed Extra Bold" panose="020B0803020202020204" pitchFamily="34" charset="0"/>
              </a:rPr>
              <a:t> </a:t>
            </a:r>
            <a:endParaRPr lang="en-GB" sz="3400" dirty="0">
              <a:latin typeface="Tw Cen MT Condensed Extra Bold" panose="020B0803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1851733" cy="2421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427" y="4479209"/>
            <a:ext cx="3547934" cy="216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50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Alfred’s First Job</a:t>
            </a:r>
            <a:endParaRPr lang="en-GB" dirty="0"/>
          </a:p>
        </p:txBody>
      </p:sp>
      <p:sp>
        <p:nvSpPr>
          <p:cNvPr id="3" name="Content Placeholder 2"/>
          <p:cNvSpPr>
            <a:spLocks noGrp="1"/>
          </p:cNvSpPr>
          <p:nvPr>
            <p:ph idx="1"/>
          </p:nvPr>
        </p:nvSpPr>
        <p:spPr/>
        <p:txBody>
          <a:bodyPr/>
          <a:lstStyle/>
          <a:p>
            <a:pPr marL="0" indent="0">
              <a:buNone/>
            </a:pPr>
            <a:r>
              <a:rPr lang="en-GB" dirty="0" smtClean="0">
                <a:latin typeface="Eras Demi ITC" panose="020B0805030504020804" pitchFamily="34" charset="0"/>
              </a:rPr>
              <a:t>When he was 17 Nobel studied in Paris to continue the research he did with the chemist Nikolai </a:t>
            </a:r>
            <a:r>
              <a:rPr lang="en-GB" dirty="0" err="1" smtClean="0">
                <a:latin typeface="Eras Demi ITC" panose="020B0805030504020804" pitchFamily="34" charset="0"/>
              </a:rPr>
              <a:t>Zinin</a:t>
            </a:r>
            <a:r>
              <a:rPr lang="en-GB" dirty="0" smtClean="0">
                <a:latin typeface="Eras Demi ITC" panose="020B0805030504020804" pitchFamily="34" charset="0"/>
              </a:rPr>
              <a:t>. A year later he went to the States for 4 years to study chemistry, for a short period under the direction of Inventor John Ericsson. Alfred also worked in his father’s factory, producing military equipment during the Crimean War.</a:t>
            </a:r>
            <a:endParaRPr lang="en-GB" dirty="0">
              <a:latin typeface="Eras Demi ITC" panose="020B0805030504020804" pitchFamily="34" charset="0"/>
            </a:endParaRPr>
          </a:p>
        </p:txBody>
      </p:sp>
    </p:spTree>
    <p:extLst>
      <p:ext uri="{BB962C8B-B14F-4D97-AF65-F5344CB8AC3E}">
        <p14:creationId xmlns:p14="http://schemas.microsoft.com/office/powerpoint/2010/main" val="132803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7" y="5210373"/>
            <a:ext cx="1647627" cy="1647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GB" dirty="0" smtClean="0"/>
              <a:t>What are some of the Achievements that made Alfred Nobel great?</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Alfred Nobel  achieved many great things in his life. He had </a:t>
            </a:r>
            <a:r>
              <a:rPr lang="en-GB" b="1" u="sng" dirty="0" smtClean="0"/>
              <a:t>355</a:t>
            </a:r>
            <a:r>
              <a:rPr lang="en-GB" u="sng" dirty="0" smtClean="0"/>
              <a:t> </a:t>
            </a:r>
            <a:r>
              <a:rPr lang="en-GB" dirty="0" smtClean="0"/>
              <a:t>Patents, an outstanding amount.</a:t>
            </a:r>
          </a:p>
          <a:p>
            <a:pPr marL="0" indent="0">
              <a:buNone/>
            </a:pPr>
            <a:r>
              <a:rPr lang="en-GB" dirty="0" smtClean="0"/>
              <a:t>Nobel also created one of the most dangerous explosives in the world, </a:t>
            </a:r>
            <a:r>
              <a:rPr lang="en-GB" b="1" dirty="0" smtClean="0"/>
              <a:t>Dynamite</a:t>
            </a:r>
            <a:r>
              <a:rPr lang="en-GB" b="1" u="sng" dirty="0" smtClean="0"/>
              <a:t>!</a:t>
            </a:r>
          </a:p>
          <a:p>
            <a:pPr marL="0" indent="0">
              <a:buNone/>
            </a:pPr>
            <a:r>
              <a:rPr lang="en-GB" dirty="0" smtClean="0"/>
              <a:t>However, his greatest achievement was of course the </a:t>
            </a:r>
            <a:r>
              <a:rPr lang="en-GB" b="1" u="sng" dirty="0" smtClean="0"/>
              <a:t>Nobel Peace Prize</a:t>
            </a:r>
            <a:r>
              <a:rPr lang="en-GB" dirty="0" smtClean="0"/>
              <a:t>, which lives on to this very day!</a:t>
            </a:r>
            <a:r>
              <a:rPr lang="en-GB" b="1" u="sng" dirty="0" smtClean="0"/>
              <a:t> </a:t>
            </a:r>
          </a:p>
          <a:p>
            <a:pPr marL="0" indent="0">
              <a:buNone/>
            </a:pPr>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37050357"/>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explode.wav"/>
          </p:stSnd>
        </p:sndAc>
      </p:transition>
    </mc:Choice>
    <mc:Fallback>
      <p:transition spd="slow">
        <p:sndAc>
          <p:stSnd>
            <p:snd r:embed="rId2" name="explode.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was his family life like?</a:t>
            </a:r>
            <a:endParaRPr lang="en-GB" dirty="0"/>
          </a:p>
        </p:txBody>
      </p:sp>
      <p:sp>
        <p:nvSpPr>
          <p:cNvPr id="3" name="Content Placeholder 2"/>
          <p:cNvSpPr>
            <a:spLocks noGrp="1"/>
          </p:cNvSpPr>
          <p:nvPr>
            <p:ph idx="1"/>
          </p:nvPr>
        </p:nvSpPr>
        <p:spPr/>
        <p:txBody>
          <a:bodyPr/>
          <a:lstStyle/>
          <a:p>
            <a:pPr marL="0" indent="0">
              <a:buNone/>
            </a:pPr>
            <a:r>
              <a:rPr lang="en-GB" dirty="0" smtClean="0"/>
              <a:t>Although Alfred was very rich he had no wife. When he was 43, Nobel almost married the Austrian Pacifist Bertha von Suttner. As he had no children, Alfred gave $250 million to fund the Nobel Peace Prize.</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196003"/>
            <a:ext cx="1931297" cy="267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96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Favourite Quote</a:t>
            </a:r>
            <a:endParaRPr lang="en-GB" dirty="0"/>
          </a:p>
        </p:txBody>
      </p:sp>
      <p:sp>
        <p:nvSpPr>
          <p:cNvPr id="3" name="Content Placeholder 2"/>
          <p:cNvSpPr>
            <a:spLocks noGrp="1"/>
          </p:cNvSpPr>
          <p:nvPr>
            <p:ph idx="1"/>
          </p:nvPr>
        </p:nvSpPr>
        <p:spPr/>
        <p:txBody>
          <a:bodyPr/>
          <a:lstStyle/>
          <a:p>
            <a:pPr marL="0" indent="0">
              <a:buNone/>
            </a:pPr>
            <a:r>
              <a:rPr lang="en-GB" dirty="0" smtClean="0"/>
              <a:t>The Quote by Alfred Nobel I like the most is </a:t>
            </a:r>
            <a:r>
              <a:rPr lang="en-GB" i="1" dirty="0" smtClean="0"/>
              <a:t>“If I have a thousand ideas and only one turns out to be good, I am satisfied” </a:t>
            </a:r>
            <a:r>
              <a:rPr lang="en-GB" dirty="0" smtClean="0"/>
              <a:t>because it really makes you think. Also I like it as it means even if you have hundreds of ideas not all of them will be amazing.                                                                                                                                                                                      </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213015"/>
            <a:ext cx="2592288"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1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and where did Nobel die?</a:t>
            </a:r>
            <a:endParaRPr lang="en-GB" dirty="0"/>
          </a:p>
        </p:txBody>
      </p:sp>
      <p:sp>
        <p:nvSpPr>
          <p:cNvPr id="3" name="Content Placeholder 2"/>
          <p:cNvSpPr>
            <a:spLocks noGrp="1"/>
          </p:cNvSpPr>
          <p:nvPr>
            <p:ph idx="1"/>
          </p:nvPr>
        </p:nvSpPr>
        <p:spPr/>
        <p:txBody>
          <a:bodyPr/>
          <a:lstStyle/>
          <a:p>
            <a:pPr marL="0" indent="0">
              <a:buNone/>
            </a:pPr>
            <a:r>
              <a:rPr lang="en-GB" dirty="0" smtClean="0"/>
              <a:t>Sadly, on the 10</a:t>
            </a:r>
            <a:r>
              <a:rPr lang="en-GB" baseline="30000" dirty="0" smtClean="0"/>
              <a:t>th</a:t>
            </a:r>
            <a:r>
              <a:rPr lang="en-GB" dirty="0" smtClean="0"/>
              <a:t> December 1896 Alfred died aged just 63. He died in his holiday villa in San Remo, Italy of Cerebral Haemorrhage, otherwise known as a Stroke. In 1895 he had his will drawn up, which said to give basically his whole fortune to endow the Nobel Peace Prize.</a:t>
            </a:r>
            <a:endParaRPr lang="en-GB"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581128"/>
            <a:ext cx="1800200" cy="2219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226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482</TotalTime>
  <Words>449</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Alfred Nobel</vt:lpstr>
      <vt:lpstr>Alfred’s Childhood</vt:lpstr>
      <vt:lpstr>When was Nobel born?</vt:lpstr>
      <vt:lpstr>Alfred’s First Job</vt:lpstr>
      <vt:lpstr>What are some of the Achievements that made Alfred Nobel great?</vt:lpstr>
      <vt:lpstr>What was his family life like?</vt:lpstr>
      <vt:lpstr>My Favourite Quote</vt:lpstr>
      <vt:lpstr>When and where did Nobel die?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Alfred Nobel</dc:title>
  <dc:creator>sony</dc:creator>
  <cp:lastModifiedBy>sony</cp:lastModifiedBy>
  <cp:revision>19</cp:revision>
  <dcterms:created xsi:type="dcterms:W3CDTF">2014-07-31T17:43:08Z</dcterms:created>
  <dcterms:modified xsi:type="dcterms:W3CDTF">2014-08-15T20:40:42Z</dcterms:modified>
</cp:coreProperties>
</file>