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07" r:id="rId6"/>
    <p:sldId id="308" r:id="rId7"/>
    <p:sldId id="278" r:id="rId8"/>
    <p:sldId id="319" r:id="rId9"/>
    <p:sldId id="320" r:id="rId10"/>
    <p:sldId id="309" r:id="rId11"/>
    <p:sldId id="263" r:id="rId12"/>
    <p:sldId id="314" r:id="rId13"/>
    <p:sldId id="315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D2B19-3664-441D-8A35-ECA0B944B2AB}" v="17" dt="2024-06-10T11:25:19.279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6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619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08:59:18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08:59:52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08:59:53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IMAD PRACTICUM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457898881"/>
              </p:ext>
            </p:extLst>
          </p:nvPr>
        </p:nvGraphicFramePr>
        <p:xfrm>
          <a:off x="914400" y="2038350"/>
          <a:ext cx="10515598" cy="43085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WEATHER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MINIMUM TEMP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MAXIMUM TEMP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MONDAY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SUNNY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TUESDAY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WEDNESDAY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CLEAR SKYIES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THURSDAY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PARTLY COULDY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SATURDAY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SUNDAY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WINDY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RAINING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986C9B-65D7-2E72-C0DA-F515A83B30BB}"/>
                  </a:ext>
                </a:extLst>
              </p14:cNvPr>
              <p14:cNvContentPartPr/>
              <p14:nvPr/>
            </p14:nvContentPartPr>
            <p14:xfrm>
              <a:off x="945120" y="597384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986C9B-65D7-2E72-C0DA-F515A83B30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640" y="59677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107190-7D02-5F04-FC87-34AFEED50187}"/>
                  </a:ext>
                </a:extLst>
              </p14:cNvPr>
              <p14:cNvContentPartPr/>
              <p14:nvPr/>
            </p14:nvContentPartPr>
            <p14:xfrm>
              <a:off x="2052480" y="59235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107190-7D02-5F04-FC87-34AFEED501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6000" y="59170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E17115-2ED4-5AA7-6948-F0110D0729CC}"/>
                  </a:ext>
                </a:extLst>
              </p14:cNvPr>
              <p14:cNvContentPartPr/>
              <p14:nvPr/>
            </p14:nvContentPartPr>
            <p14:xfrm>
              <a:off x="2235360" y="557792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E17115-2ED4-5AA7-6948-F0110D0729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880" y="557180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thank you.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ST10444744</a:t>
            </a:r>
          </a:p>
          <a:p>
            <a:r>
              <a:rPr lang="en-US" dirty="0"/>
              <a:t>Princess </a:t>
            </a:r>
            <a:r>
              <a:rPr lang="en-US" dirty="0" err="1"/>
              <a:t>mhlongo</a:t>
            </a:r>
            <a:endParaRPr lang="en-US" dirty="0"/>
          </a:p>
          <a:p>
            <a:pPr lvl="1"/>
            <a:r>
              <a:rPr lang="en-US" dirty="0"/>
              <a:t>princessantonionqobilemhlongo@gmail.com</a:t>
            </a:r>
          </a:p>
          <a:p>
            <a:pPr lvl="1"/>
            <a:r>
              <a:rPr lang="en-US" dirty="0"/>
              <a:t>princessnqobilemhlongo@gmail.com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1249"/>
              </p:ext>
            </p:extLst>
          </p:nvPr>
        </p:nvGraphicFramePr>
        <p:xfrm>
          <a:off x="6869113" y="1143000"/>
          <a:ext cx="3906012" cy="4614818"/>
        </p:xfrm>
        <a:graphic>
          <a:graphicData uri="http://schemas.openxmlformats.org/drawingml/2006/table">
            <a:tbl>
              <a:tblPr firstRow="1" bandRow="1"/>
              <a:tblGrid>
                <a:gridCol w="3906012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WELCOME PAGE DESIGN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ENGAGING THE AUDIENCE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VISUAL AIDS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FINAL TIPS &amp; TAKEAWAYS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4" y="914400"/>
            <a:ext cx="5856796" cy="126187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the power of whether and technology.</a:t>
            </a:r>
          </a:p>
        </p:txBody>
      </p:sp>
      <p:pic>
        <p:nvPicPr>
          <p:cNvPr id="9" name="Picture Placeholder 8" descr="A cellphone with a weather forecast app&#10;&#10;Description automatically generated">
            <a:extLst>
              <a:ext uri="{FF2B5EF4-FFF2-40B4-BE49-F238E27FC236}">
                <a16:creationId xmlns:a16="http://schemas.microsoft.com/office/drawing/2014/main" id="{68F488E3-F305-9E93-C63B-DA77F5F8B55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10693" r="12809" b="3"/>
          <a:stretch/>
        </p:blipFill>
        <p:spPr>
          <a:xfrm>
            <a:off x="-1" y="261780"/>
            <a:ext cx="5046134" cy="6596220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83A37F0-7364-7ED1-0F9F-CC477B22BC4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3129280"/>
            <a:ext cx="5562156" cy="283260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Convenience</a:t>
            </a:r>
            <a:r>
              <a:rPr lang="en-US" sz="12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: Weather apps provide easy access to </a:t>
            </a: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up-to-date forecasts</a:t>
            </a:r>
            <a:r>
              <a:rPr lang="en-US" sz="12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 and </a:t>
            </a: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weather conditions</a:t>
            </a:r>
            <a:r>
              <a:rPr lang="en-US" sz="12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 at your fingertips</a:t>
            </a:r>
            <a:endParaRPr lang="en-US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Planning</a:t>
            </a:r>
            <a:r>
              <a:rPr lang="en-US" sz="12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: They enable better </a:t>
            </a: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daily </a:t>
            </a:r>
            <a:endParaRPr lang="en-US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Safety</a:t>
            </a:r>
            <a:r>
              <a:rPr lang="en-US" sz="12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: With timely </a:t>
            </a: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alerts</a:t>
            </a:r>
            <a:r>
              <a:rPr lang="en-US" sz="12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 and </a:t>
            </a: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severe weather warnings</a:t>
            </a:r>
            <a:r>
              <a:rPr lang="en-US" sz="12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, these apps can help you stay safe </a:t>
            </a:r>
            <a:endParaRPr lang="en-US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Health</a:t>
            </a:r>
            <a:r>
              <a:rPr lang="en-US" sz="12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: Some weather apps also offer insights into </a:t>
            </a: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air quality</a:t>
            </a:r>
            <a:r>
              <a:rPr lang="en-US" sz="12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 and </a:t>
            </a:r>
            <a:r>
              <a:rPr lang="en-US" sz="12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UV exposure</a:t>
            </a:r>
            <a:r>
              <a:rPr lang="en-US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.</a:t>
            </a:r>
            <a:endParaRPr lang="en-US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>
            <a:normAutofit/>
          </a:bodyPr>
          <a:lstStyle/>
          <a:p>
            <a:r>
              <a:rPr lang="en-US" sz="3000"/>
              <a:t>Welcome page ( splash screen)</a:t>
            </a:r>
            <a:br>
              <a:rPr lang="en-US" sz="3000"/>
            </a:br>
            <a:endParaRPr lang="en-US" sz="30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/>
          <a:p>
            <a:r>
              <a:rPr lang="en-US" dirty="0"/>
              <a:t>This first screen is where the user knows the creator of the app by name and from which institution they are enrolled.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clear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button which will take you to the next screen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picture which consisted of 8 different pictures(</a:t>
            </a:r>
            <a:r>
              <a:rPr lang="en-US" dirty="0" err="1"/>
              <a:t>picmix</a:t>
            </a:r>
            <a:r>
              <a:rPr lang="en-US" dirty="0"/>
              <a:t> or collage) </a:t>
            </a:r>
            <a:r>
              <a:rPr lang="en-US" dirty="0" err="1"/>
              <a:t>Inshot</a:t>
            </a:r>
            <a:r>
              <a:rPr lang="en-US" dirty="0"/>
              <a:t> was used to merge the pictures.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text views for student number and name.</a:t>
            </a:r>
          </a:p>
          <a:p>
            <a:endParaRPr lang="en-US" dirty="0"/>
          </a:p>
        </p:txBody>
      </p:sp>
      <p:pic>
        <p:nvPicPr>
          <p:cNvPr id="16" name="Picture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94CF4A4-B4B4-FBF4-5660-4AA8D70383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25715" b="3"/>
          <a:stretch/>
        </p:blipFill>
        <p:spPr>
          <a:xfrm>
            <a:off x="7623125" y="-20757"/>
            <a:ext cx="4589511" cy="6555026"/>
          </a:xfrm>
          <a:noFill/>
        </p:spPr>
      </p:pic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0C7D4017-61DF-82A4-CD67-DA22244F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BDA0E9E-6F03-33E8-3B37-703E55F1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4" y="914400"/>
            <a:ext cx="5623115" cy="640080"/>
          </a:xfrm>
        </p:spPr>
        <p:txBody>
          <a:bodyPr/>
          <a:lstStyle/>
          <a:p>
            <a:r>
              <a:rPr lang="en-US" dirty="0"/>
              <a:t>Screen 2( Screen 1 of the actual app) </a:t>
            </a:r>
          </a:p>
        </p:txBody>
      </p:sp>
      <p:pic>
        <p:nvPicPr>
          <p:cNvPr id="11" name="Picture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4A6E117-8E65-B643-C899-D1958360BC3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r="9737" b="3"/>
          <a:stretch/>
        </p:blipFill>
        <p:spPr>
          <a:xfrm>
            <a:off x="-1" y="261780"/>
            <a:ext cx="5046134" cy="6596220"/>
          </a:xfr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FDEAD60-F670-93FE-FA80-924010AE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67681" y="2560320"/>
            <a:ext cx="6228080" cy="4297680"/>
          </a:xfrm>
        </p:spPr>
        <p:txBody>
          <a:bodyPr/>
          <a:lstStyle/>
          <a:p>
            <a:r>
              <a:rPr lang="en-US" sz="1600"/>
              <a:t>After clicking the button, you are then taken to the next page where you will find :</a:t>
            </a:r>
          </a:p>
          <a:p>
            <a:endParaRPr 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4 text views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An image (the same technique used liked the above)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3 buttons ( clean, save, and next)</a:t>
            </a:r>
            <a:endParaRPr lang="en-US" sz="1600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F3629DD9-9E1A-9F17-8925-FFA80F5D65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2C7C-7869-1CD2-0809-94046B4F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4" y="914400"/>
            <a:ext cx="5999035" cy="975360"/>
          </a:xfrm>
        </p:spPr>
        <p:txBody>
          <a:bodyPr/>
          <a:lstStyle/>
          <a:p>
            <a:r>
              <a:rPr lang="en-US" dirty="0"/>
              <a:t>Screen 3( second screen of the actual app)</a:t>
            </a:r>
            <a:endParaRPr lang="en-ZA" dirty="0"/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B6B7684-B0EB-795B-3A1F-F2CFCD9C78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776" r="6776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66A05-A6FE-40C8-9802-3D18BF93341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2458720"/>
            <a:ext cx="6120956" cy="4145280"/>
          </a:xfrm>
        </p:spPr>
        <p:txBody>
          <a:bodyPr/>
          <a:lstStyle/>
          <a:p>
            <a:r>
              <a:rPr lang="en-US" sz="1600" dirty="0"/>
              <a:t>This is the final screen which reports to the user the necessary information. It contains the following: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4 texts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 button( which allows you to go back to the previous screen)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Background , I decided to keep it elegant with a olive green background</a:t>
            </a:r>
          </a:p>
        </p:txBody>
      </p:sp>
    </p:spTree>
    <p:extLst>
      <p:ext uri="{BB962C8B-B14F-4D97-AF65-F5344CB8AC3E}">
        <p14:creationId xmlns:p14="http://schemas.microsoft.com/office/powerpoint/2010/main" val="11234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Engaging to the audience.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Able to know the day's minimum, average, and maximum temperature. </a:t>
            </a:r>
          </a:p>
          <a:p>
            <a:r>
              <a:rPr lang="en-US" dirty="0"/>
              <a:t>Fast effective and easy-to-use app!</a:t>
            </a:r>
          </a:p>
          <a:p>
            <a:r>
              <a:rPr lang="en-US" dirty="0"/>
              <a:t>Provide thoughtful responses if there was an error while using.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selecting visual aids that had been used to make this app a success.</a:t>
            </a:r>
          </a:p>
        </p:txBody>
      </p:sp>
      <p:pic>
        <p:nvPicPr>
          <p:cNvPr id="3" name="Picture 2" descr="A collage of different weather and weather&#10;&#10;Description automatically generated">
            <a:extLst>
              <a:ext uri="{FF2B5EF4-FFF2-40B4-BE49-F238E27FC236}">
                <a16:creationId xmlns:a16="http://schemas.microsoft.com/office/drawing/2014/main" id="{69439556-CD0F-0CA3-BB5F-F9F38291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97" r="-3" b="8706"/>
          <a:stretch/>
        </p:blipFill>
        <p:spPr>
          <a:xfrm>
            <a:off x="914400" y="2039111"/>
            <a:ext cx="4220848" cy="2916347"/>
          </a:xfrm>
          <a:prstGeom prst="rect">
            <a:avLst/>
          </a:prstGeom>
          <a:noFill/>
        </p:spPr>
      </p:pic>
      <p:pic>
        <p:nvPicPr>
          <p:cNvPr id="7" name="Content Placeholder 6" descr="A collage of different seasons&#10;&#10;Description automatically generated">
            <a:extLst>
              <a:ext uri="{FF2B5EF4-FFF2-40B4-BE49-F238E27FC236}">
                <a16:creationId xmlns:a16="http://schemas.microsoft.com/office/drawing/2014/main" id="{C1F5218E-B19F-4DA9-7DD8-37508DC750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19031" r="10955" b="3"/>
          <a:stretch/>
        </p:blipFill>
        <p:spPr>
          <a:xfrm>
            <a:off x="8522010" y="-20757"/>
            <a:ext cx="3690626" cy="5271183"/>
          </a:xfrm>
          <a:noFill/>
        </p:spPr>
      </p:pic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28E58D2A-9445-340B-379C-4385B020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Picture 8" descr="A collage of different weather and weather scenes&#10;&#10;Description automatically generated">
            <a:extLst>
              <a:ext uri="{FF2B5EF4-FFF2-40B4-BE49-F238E27FC236}">
                <a16:creationId xmlns:a16="http://schemas.microsoft.com/office/drawing/2014/main" id="{1A3637E6-B155-A38F-828F-4608373C2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201" y="3916873"/>
            <a:ext cx="2667106" cy="26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406400"/>
            <a:ext cx="10576560" cy="895899"/>
          </a:xfrm>
        </p:spPr>
        <p:txBody>
          <a:bodyPr/>
          <a:lstStyle/>
          <a:p>
            <a:r>
              <a:rPr lang="en-US" dirty="0"/>
              <a:t>Pseudocode in Kotlin.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406400"/>
            <a:ext cx="7934960" cy="7193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PROGRAM </a:t>
            </a:r>
            <a:r>
              <a:rPr lang="en-US" sz="1050" dirty="0" err="1"/>
              <a:t>MainActivity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DECLARE </a:t>
            </a:r>
            <a:r>
              <a:rPr lang="en-US" sz="1050" dirty="0" err="1"/>
              <a:t>textview</a:t>
            </a:r>
            <a:r>
              <a:rPr lang="en-US" sz="1050" dirty="0"/>
              <a:t> AS </a:t>
            </a:r>
            <a:r>
              <a:rPr lang="en-US" sz="1050" dirty="0" err="1"/>
              <a:t>TextView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DECLARE button AS Button</a:t>
            </a:r>
          </a:p>
          <a:p>
            <a:pPr marL="0" indent="0">
              <a:buNone/>
            </a:pPr>
            <a:r>
              <a:rPr lang="en-US" sz="1050" dirty="0"/>
              <a:t>    DECLARE </a:t>
            </a:r>
            <a:r>
              <a:rPr lang="en-US" sz="1050" dirty="0" err="1"/>
              <a:t>imageView</a:t>
            </a:r>
            <a:r>
              <a:rPr lang="en-US" sz="1050" dirty="0"/>
              <a:t> AS </a:t>
            </a:r>
            <a:r>
              <a:rPr lang="en-US" sz="1050" dirty="0" err="1"/>
              <a:t>ImageView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FUNCTION </a:t>
            </a:r>
            <a:r>
              <a:rPr lang="en-US" sz="1050" dirty="0" err="1"/>
              <a:t>onCreate</a:t>
            </a:r>
            <a:r>
              <a:rPr lang="en-US" sz="1050" dirty="0"/>
              <a:t>(</a:t>
            </a:r>
            <a:r>
              <a:rPr lang="en-US" sz="1050" dirty="0" err="1"/>
              <a:t>savedInstanceState</a:t>
            </a:r>
            <a:r>
              <a:rPr lang="en-US" sz="1050" dirty="0"/>
              <a:t> AS Bundle)</a:t>
            </a:r>
          </a:p>
          <a:p>
            <a:pPr marL="0" indent="0">
              <a:buNone/>
            </a:pPr>
            <a:r>
              <a:rPr lang="en-US" sz="1050" dirty="0"/>
              <a:t>        CALL </a:t>
            </a:r>
            <a:r>
              <a:rPr lang="en-US" sz="1050" dirty="0" err="1"/>
              <a:t>super.onCreate</a:t>
            </a:r>
            <a:r>
              <a:rPr lang="en-US" sz="1050" dirty="0"/>
              <a:t>(</a:t>
            </a:r>
            <a:r>
              <a:rPr lang="en-US" sz="1050" dirty="0" err="1"/>
              <a:t>savedInstanceState</a:t>
            </a:r>
            <a:r>
              <a:rPr lang="en-US" sz="1050" dirty="0"/>
              <a:t>)</a:t>
            </a:r>
          </a:p>
          <a:p>
            <a:pPr marL="0" indent="0">
              <a:buNone/>
            </a:pPr>
            <a:r>
              <a:rPr lang="en-US" sz="1050" dirty="0"/>
              <a:t>        CALL </a:t>
            </a:r>
            <a:r>
              <a:rPr lang="en-US" sz="1050" dirty="0" err="1"/>
              <a:t>enableEdgeToEdge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/>
              <a:t>        SET </a:t>
            </a:r>
            <a:r>
              <a:rPr lang="en-US" sz="1050" dirty="0" err="1"/>
              <a:t>setContentView</a:t>
            </a:r>
            <a:r>
              <a:rPr lang="en-US" sz="1050" dirty="0"/>
              <a:t> TO </a:t>
            </a:r>
            <a:r>
              <a:rPr lang="en-US" sz="1050" dirty="0" err="1"/>
              <a:t>R.layout.activity_main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  SET </a:t>
            </a:r>
            <a:r>
              <a:rPr lang="en-US" sz="1050" dirty="0" err="1"/>
              <a:t>textview</a:t>
            </a:r>
            <a:r>
              <a:rPr lang="en-US" sz="1050" dirty="0"/>
              <a:t> TO </a:t>
            </a:r>
            <a:r>
              <a:rPr lang="en-US" sz="1050" dirty="0" err="1"/>
              <a:t>findViewById</a:t>
            </a:r>
            <a:r>
              <a:rPr lang="en-US" sz="1050" dirty="0"/>
              <a:t>(</a:t>
            </a:r>
            <a:r>
              <a:rPr lang="en-US" sz="1050" dirty="0" err="1"/>
              <a:t>R.id.Details</a:t>
            </a:r>
            <a:r>
              <a:rPr lang="en-US" sz="1050" dirty="0"/>
              <a:t>)</a:t>
            </a:r>
          </a:p>
          <a:p>
            <a:pPr marL="0" indent="0">
              <a:buNone/>
            </a:pPr>
            <a:r>
              <a:rPr lang="en-US" sz="1050" dirty="0"/>
              <a:t>        SET button TO </a:t>
            </a:r>
            <a:r>
              <a:rPr lang="en-US" sz="1050" dirty="0" err="1"/>
              <a:t>findViewById</a:t>
            </a:r>
            <a:r>
              <a:rPr lang="en-US" sz="1050" dirty="0"/>
              <a:t>(</a:t>
            </a:r>
            <a:r>
              <a:rPr lang="en-US" sz="1050" dirty="0" err="1"/>
              <a:t>R.id.buttonNextScreen</a:t>
            </a:r>
            <a:r>
              <a:rPr lang="en-US" sz="1050" dirty="0"/>
              <a:t>)</a:t>
            </a:r>
          </a:p>
          <a:p>
            <a:pPr marL="0" indent="0">
              <a:buNone/>
            </a:pPr>
            <a:r>
              <a:rPr lang="en-US" sz="1050" dirty="0"/>
              <a:t>        SET </a:t>
            </a:r>
            <a:r>
              <a:rPr lang="en-US" sz="1050" dirty="0" err="1"/>
              <a:t>imageView</a:t>
            </a:r>
            <a:r>
              <a:rPr lang="en-US" sz="1050" dirty="0"/>
              <a:t> TO </a:t>
            </a:r>
            <a:r>
              <a:rPr lang="en-US" sz="1050" dirty="0" err="1"/>
              <a:t>findViewById</a:t>
            </a:r>
            <a:r>
              <a:rPr lang="en-US" sz="1050" dirty="0"/>
              <a:t>(</a:t>
            </a:r>
            <a:r>
              <a:rPr lang="en-US" sz="1050" dirty="0" err="1"/>
              <a:t>R.id.imageView</a:t>
            </a:r>
            <a:r>
              <a:rPr lang="en-US" sz="1050" dirty="0"/>
              <a:t>)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  SET </a:t>
            </a:r>
            <a:r>
              <a:rPr lang="en-US" sz="1050" dirty="0" err="1"/>
              <a:t>button.OnClickListener</a:t>
            </a:r>
            <a:r>
              <a:rPr lang="en-US" sz="1050" dirty="0"/>
              <a:t> TO </a:t>
            </a:r>
          </a:p>
          <a:p>
            <a:pPr marL="0" indent="0">
              <a:buNone/>
            </a:pPr>
            <a:r>
              <a:rPr lang="en-US" sz="1050" dirty="0"/>
              <a:t>            FUNCTION </a:t>
            </a:r>
            <a:r>
              <a:rPr lang="en-US" sz="1050" dirty="0" err="1"/>
              <a:t>onClick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/>
              <a:t>                DECLARE intent AS Intent</a:t>
            </a:r>
          </a:p>
          <a:p>
            <a:pPr marL="0" indent="0">
              <a:buNone/>
            </a:pPr>
            <a:r>
              <a:rPr lang="en-US" sz="1050" dirty="0"/>
              <a:t>                SET intent TO Intent(</a:t>
            </a:r>
            <a:r>
              <a:rPr lang="en-US" sz="1050" dirty="0" err="1"/>
              <a:t>CurrentActivity</a:t>
            </a:r>
            <a:r>
              <a:rPr lang="en-US" sz="1050" dirty="0"/>
              <a:t>, MainActivity2)</a:t>
            </a:r>
          </a:p>
          <a:p>
            <a:pPr marL="0" indent="0">
              <a:buNone/>
            </a:pPr>
            <a:r>
              <a:rPr lang="en-US" sz="1050" dirty="0"/>
              <a:t>                CALL </a:t>
            </a:r>
            <a:r>
              <a:rPr lang="en-US" sz="1050" dirty="0" err="1"/>
              <a:t>startActivity</a:t>
            </a:r>
            <a:r>
              <a:rPr lang="en-US" sz="1050" dirty="0"/>
              <a:t>(intent)</a:t>
            </a:r>
          </a:p>
          <a:p>
            <a:pPr marL="0" indent="0">
              <a:buNone/>
            </a:pPr>
            <a:r>
              <a:rPr lang="en-US" sz="1050" dirty="0"/>
              <a:t>            END FUNCTION</a:t>
            </a:r>
          </a:p>
          <a:p>
            <a:pPr marL="0" indent="0">
              <a:buNone/>
            </a:pPr>
            <a:r>
              <a:rPr lang="en-US" sz="1050" dirty="0"/>
              <a:t>    END FUNCTION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END PROGRAM</a:t>
            </a:r>
          </a:p>
        </p:txBody>
      </p:sp>
      <p:pic>
        <p:nvPicPr>
          <p:cNvPr id="6" name="Content Placeholder 5" descr="Computer script on a screen">
            <a:extLst>
              <a:ext uri="{FF2B5EF4-FFF2-40B4-BE49-F238E27FC236}">
                <a16:creationId xmlns:a16="http://schemas.microsoft.com/office/drawing/2014/main" id="{F6A1EE63-D286-8B77-F83B-7F68FF3A2C3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8113713" y="2904853"/>
            <a:ext cx="3163887" cy="21087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515</Words>
  <Application>Microsoft Office PowerPoint</Application>
  <PresentationFormat>Widescreen</PresentationFormat>
  <Paragraphs>118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Gill Sans Nova Light</vt:lpstr>
      <vt:lpstr>Sagona Book</vt:lpstr>
      <vt:lpstr>Custom</vt:lpstr>
      <vt:lpstr>IMAD PRACTICUM</vt:lpstr>
      <vt:lpstr>agenda</vt:lpstr>
      <vt:lpstr>the power of whether and technology.</vt:lpstr>
      <vt:lpstr>Welcome page ( splash screen) </vt:lpstr>
      <vt:lpstr>Screen 2( Screen 1 of the actual app) </vt:lpstr>
      <vt:lpstr>Screen 3( second screen of the actual app)</vt:lpstr>
      <vt:lpstr>Engaging to the audience.</vt:lpstr>
      <vt:lpstr>selecting visual aids that had been used to make this app a success.</vt:lpstr>
      <vt:lpstr>Pseudocode in Kotlin.  </vt:lpstr>
      <vt:lpstr>speaking engagement metrics</vt:lpstr>
      <vt:lpstr>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Princess Nqobile Mhlongo</dc:creator>
  <cp:lastModifiedBy>Princess Mhlongo</cp:lastModifiedBy>
  <cp:revision>2</cp:revision>
  <dcterms:created xsi:type="dcterms:W3CDTF">2024-06-10T06:40:52Z</dcterms:created>
  <dcterms:modified xsi:type="dcterms:W3CDTF">2024-06-10T11:26:59Z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