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 id="2147483705" r:id="rId3"/>
  </p:sldMasterIdLst>
  <p:notesMasterIdLst>
    <p:notesMasterId r:id="rId29"/>
  </p:notesMasterIdLst>
  <p:sldIdLst>
    <p:sldId id="256" r:id="rId4"/>
    <p:sldId id="258" r:id="rId5"/>
    <p:sldId id="347" r:id="rId6"/>
    <p:sldId id="270" r:id="rId7"/>
    <p:sldId id="260" r:id="rId8"/>
    <p:sldId id="261" r:id="rId9"/>
    <p:sldId id="262" r:id="rId10"/>
    <p:sldId id="263" r:id="rId11"/>
    <p:sldId id="264" r:id="rId12"/>
    <p:sldId id="265" r:id="rId13"/>
    <p:sldId id="266" r:id="rId14"/>
    <p:sldId id="267" r:id="rId15"/>
    <p:sldId id="284" r:id="rId16"/>
    <p:sldId id="269" r:id="rId17"/>
    <p:sldId id="271" r:id="rId18"/>
    <p:sldId id="296" r:id="rId19"/>
    <p:sldId id="268" r:id="rId20"/>
    <p:sldId id="275" r:id="rId21"/>
    <p:sldId id="276" r:id="rId22"/>
    <p:sldId id="279" r:id="rId23"/>
    <p:sldId id="300" r:id="rId24"/>
    <p:sldId id="295" r:id="rId25"/>
    <p:sldId id="310" r:id="rId26"/>
    <p:sldId id="257" r:id="rId27"/>
    <p:sldId id="348" r:id="rId28"/>
  </p:sldIdLst>
  <p:sldSz cx="9144000" cy="5143500" type="screen16x9"/>
  <p:notesSz cx="6858000" cy="9144000"/>
  <p:embeddedFontLst>
    <p:embeddedFont>
      <p:font typeface="Josefin Sans" pitchFamily="2" charset="0"/>
      <p:regular r:id="rId30"/>
    </p:embeddedFont>
    <p:embeddedFont>
      <p:font typeface="Lato" panose="020F0502020204030203" pitchFamily="34" charset="0"/>
      <p:regular r:id="rId31"/>
    </p:embeddedFont>
    <p:embeddedFont>
      <p:font typeface="Merriweather Light" panose="00000400000000000000" pitchFamily="2" charset="0"/>
      <p:regular r:id="rId32"/>
    </p:embeddedFont>
    <p:embeddedFont>
      <p:font typeface="Montserrat" panose="00000500000000000000" pitchFamily="2" charset="0"/>
      <p:regular r:id="rId33"/>
      <p:bold r:id="rId34"/>
      <p:italic r:id="rId35"/>
      <p:boldItalic r:id="rId36"/>
    </p:embeddedFont>
    <p:embeddedFont>
      <p:font typeface="Open Sans" panose="020B0606030504020204" pitchFamily="34" charset="0"/>
      <p:regular r:id="rId37"/>
    </p:embeddedFont>
    <p:embeddedFont>
      <p:font typeface="Open Sans SemiBold" panose="020B0706030804020204" pitchFamily="34" charset="0"/>
      <p:bold r:id="rId38"/>
    </p:embeddedFont>
    <p:embeddedFont>
      <p:font typeface="Roboto Medium" panose="02000000000000000000" pitchFamily="2" charset="0"/>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7E5349B5-5D7D-4830-A0C2-2457A453344A}">
          <p14:sldIdLst>
            <p14:sldId id="256"/>
            <p14:sldId id="258"/>
            <p14:sldId id="347"/>
            <p14:sldId id="270"/>
            <p14:sldId id="260"/>
            <p14:sldId id="261"/>
            <p14:sldId id="262"/>
            <p14:sldId id="263"/>
            <p14:sldId id="264"/>
            <p14:sldId id="265"/>
            <p14:sldId id="266"/>
            <p14:sldId id="267"/>
            <p14:sldId id="284"/>
            <p14:sldId id="269"/>
            <p14:sldId id="271"/>
            <p14:sldId id="296"/>
            <p14:sldId id="268"/>
            <p14:sldId id="275"/>
            <p14:sldId id="276"/>
            <p14:sldId id="279"/>
            <p14:sldId id="300"/>
            <p14:sldId id="295"/>
            <p14:sldId id="310"/>
            <p14:sldId id="257"/>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D6877-7F2D-64D2-0FF7-672B91674812}" v="113" dt="2024-05-18T13:34:29.111"/>
    <p1510:client id="{CBB34A0E-B5FF-D883-9362-7B05C482E552}" v="220" dt="2024-05-18T08:11:00.417"/>
  </p1510:revLst>
</p1510:revInfo>
</file>

<file path=ppt/tableStyles.xml><?xml version="1.0" encoding="utf-8"?>
<a:tblStyleLst xmlns:a="http://schemas.openxmlformats.org/drawingml/2006/main" def="{A71A637B-C821-46BD-AA3F-59A88C20C5E6}">
  <a:tblStyle styleId="{A71A637B-C821-46BD-AA3F-59A88C20C5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jone Odiniya" userId="54cdb97369cb210c" providerId="Windows Live" clId="Web-{679D6877-7F2D-64D2-0FF7-672B91674812}"/>
    <pc:docChg chg="delSld modSld modSection">
      <pc:chgData name="Ojone Odiniya" userId="54cdb97369cb210c" providerId="Windows Live" clId="Web-{679D6877-7F2D-64D2-0FF7-672B91674812}" dt="2024-05-18T13:34:29.111" v="109"/>
      <pc:docMkLst>
        <pc:docMk/>
      </pc:docMkLst>
      <pc:sldChg chg="addSp delSp modSp">
        <pc:chgData name="Ojone Odiniya" userId="54cdb97369cb210c" providerId="Windows Live" clId="Web-{679D6877-7F2D-64D2-0FF7-672B91674812}" dt="2024-05-18T13:28:24.936" v="91" actId="20577"/>
        <pc:sldMkLst>
          <pc:docMk/>
          <pc:sldMk cId="0" sldId="257"/>
        </pc:sldMkLst>
        <pc:spChg chg="add mod">
          <ac:chgData name="Ojone Odiniya" userId="54cdb97369cb210c" providerId="Windows Live" clId="Web-{679D6877-7F2D-64D2-0FF7-672B91674812}" dt="2024-05-18T13:28:24.936" v="91" actId="20577"/>
          <ac:spMkLst>
            <pc:docMk/>
            <pc:sldMk cId="0" sldId="257"/>
            <ac:spMk id="3" creationId="{A3D6166A-D5DB-C2E2-FD5A-A4CB495E8826}"/>
          </ac:spMkLst>
        </pc:spChg>
        <pc:spChg chg="mod">
          <ac:chgData name="Ojone Odiniya" userId="54cdb97369cb210c" providerId="Windows Live" clId="Web-{679D6877-7F2D-64D2-0FF7-672B91674812}" dt="2024-05-18T09:21:48.468" v="78" actId="1076"/>
          <ac:spMkLst>
            <pc:docMk/>
            <pc:sldMk cId="0" sldId="257"/>
            <ac:spMk id="488" creationId="{00000000-0000-0000-0000-000000000000}"/>
          </ac:spMkLst>
        </pc:spChg>
        <pc:spChg chg="del">
          <ac:chgData name="Ojone Odiniya" userId="54cdb97369cb210c" providerId="Windows Live" clId="Web-{679D6877-7F2D-64D2-0FF7-672B91674812}" dt="2024-05-18T09:21:11.499" v="66"/>
          <ac:spMkLst>
            <pc:docMk/>
            <pc:sldMk cId="0" sldId="257"/>
            <ac:spMk id="489" creationId="{00000000-0000-0000-0000-000000000000}"/>
          </ac:spMkLst>
        </pc:spChg>
      </pc:sldChg>
      <pc:sldChg chg="addSp delSp modSp">
        <pc:chgData name="Ojone Odiniya" userId="54cdb97369cb210c" providerId="Windows Live" clId="Web-{679D6877-7F2D-64D2-0FF7-672B91674812}" dt="2024-05-18T13:34:15.283" v="108" actId="20577"/>
        <pc:sldMkLst>
          <pc:docMk/>
          <pc:sldMk cId="0" sldId="258"/>
        </pc:sldMkLst>
        <pc:spChg chg="add del mod">
          <ac:chgData name="Ojone Odiniya" userId="54cdb97369cb210c" providerId="Windows Live" clId="Web-{679D6877-7F2D-64D2-0FF7-672B91674812}" dt="2024-05-18T13:33:54.533" v="102"/>
          <ac:spMkLst>
            <pc:docMk/>
            <pc:sldMk cId="0" sldId="258"/>
            <ac:spMk id="3" creationId="{6D36A2C6-BEA1-8560-2550-BEC6F76D7D7A}"/>
          </ac:spMkLst>
        </pc:spChg>
        <pc:spChg chg="mod">
          <ac:chgData name="Ojone Odiniya" userId="54cdb97369cb210c" providerId="Windows Live" clId="Web-{679D6877-7F2D-64D2-0FF7-672B91674812}" dt="2024-05-18T13:34:15.283" v="108" actId="20577"/>
          <ac:spMkLst>
            <pc:docMk/>
            <pc:sldMk cId="0" sldId="258"/>
            <ac:spMk id="499" creationId="{00000000-0000-0000-0000-000000000000}"/>
          </ac:spMkLst>
        </pc:spChg>
        <pc:spChg chg="del">
          <ac:chgData name="Ojone Odiniya" userId="54cdb97369cb210c" providerId="Windows Live" clId="Web-{679D6877-7F2D-64D2-0FF7-672B91674812}" dt="2024-05-18T13:33:21.939" v="99"/>
          <ac:spMkLst>
            <pc:docMk/>
            <pc:sldMk cId="0" sldId="258"/>
            <ac:spMk id="500" creationId="{00000000-0000-0000-0000-000000000000}"/>
          </ac:spMkLst>
        </pc:spChg>
      </pc:sldChg>
      <pc:sldChg chg="del">
        <pc:chgData name="Ojone Odiniya" userId="54cdb97369cb210c" providerId="Windows Live" clId="Web-{679D6877-7F2D-64D2-0FF7-672B91674812}" dt="2024-05-18T13:34:29.111" v="109"/>
        <pc:sldMkLst>
          <pc:docMk/>
          <pc:sldMk cId="0" sldId="259"/>
        </pc:sldMkLst>
      </pc:sldChg>
      <pc:sldChg chg="modSp">
        <pc:chgData name="Ojone Odiniya" userId="54cdb97369cb210c" providerId="Windows Live" clId="Web-{679D6877-7F2D-64D2-0FF7-672B91674812}" dt="2024-05-18T08:43:41.859" v="4" actId="20577"/>
        <pc:sldMkLst>
          <pc:docMk/>
          <pc:sldMk cId="0" sldId="279"/>
        </pc:sldMkLst>
        <pc:spChg chg="mod">
          <ac:chgData name="Ojone Odiniya" userId="54cdb97369cb210c" providerId="Windows Live" clId="Web-{679D6877-7F2D-64D2-0FF7-672B91674812}" dt="2024-05-18T08:43:41.859" v="4" actId="20577"/>
          <ac:spMkLst>
            <pc:docMk/>
            <pc:sldMk cId="0" sldId="279"/>
            <ac:spMk id="712" creationId="{00000000-0000-0000-0000-000000000000}"/>
          </ac:spMkLst>
        </pc:spChg>
      </pc:sldChg>
      <pc:sldChg chg="modSp">
        <pc:chgData name="Ojone Odiniya" userId="54cdb97369cb210c" providerId="Windows Live" clId="Web-{679D6877-7F2D-64D2-0FF7-672B91674812}" dt="2024-05-18T09:10:15.640" v="14" actId="20577"/>
        <pc:sldMkLst>
          <pc:docMk/>
          <pc:sldMk cId="0" sldId="295"/>
        </pc:sldMkLst>
        <pc:spChg chg="mod">
          <ac:chgData name="Ojone Odiniya" userId="54cdb97369cb210c" providerId="Windows Live" clId="Web-{679D6877-7F2D-64D2-0FF7-672B91674812}" dt="2024-05-18T09:10:15.640" v="14" actId="20577"/>
          <ac:spMkLst>
            <pc:docMk/>
            <pc:sldMk cId="0" sldId="295"/>
            <ac:spMk id="1148" creationId="{00000000-0000-0000-0000-000000000000}"/>
          </ac:spMkLst>
        </pc:spChg>
      </pc:sldChg>
      <pc:sldChg chg="modSp">
        <pc:chgData name="Ojone Odiniya" userId="54cdb97369cb210c" providerId="Windows Live" clId="Web-{679D6877-7F2D-64D2-0FF7-672B91674812}" dt="2024-05-18T08:58:23.389" v="9" actId="20577"/>
        <pc:sldMkLst>
          <pc:docMk/>
          <pc:sldMk cId="0" sldId="300"/>
        </pc:sldMkLst>
        <pc:spChg chg="mod">
          <ac:chgData name="Ojone Odiniya" userId="54cdb97369cb210c" providerId="Windows Live" clId="Web-{679D6877-7F2D-64D2-0FF7-672B91674812}" dt="2024-05-18T08:58:23.389" v="9" actId="20577"/>
          <ac:spMkLst>
            <pc:docMk/>
            <pc:sldMk cId="0" sldId="300"/>
            <ac:spMk id="1256" creationId="{00000000-0000-0000-0000-000000000000}"/>
          </ac:spMkLst>
        </pc:spChg>
      </pc:sldChg>
      <pc:sldChg chg="addSp delSp modSp">
        <pc:chgData name="Ojone Odiniya" userId="54cdb97369cb210c" providerId="Windows Live" clId="Web-{679D6877-7F2D-64D2-0FF7-672B91674812}" dt="2024-05-18T09:20:47.968" v="65" actId="14100"/>
        <pc:sldMkLst>
          <pc:docMk/>
          <pc:sldMk cId="0" sldId="310"/>
        </pc:sldMkLst>
        <pc:spChg chg="add mod">
          <ac:chgData name="Ojone Odiniya" userId="54cdb97369cb210c" providerId="Windows Live" clId="Web-{679D6877-7F2D-64D2-0FF7-672B91674812}" dt="2024-05-18T09:20:47.968" v="65" actId="14100"/>
          <ac:spMkLst>
            <pc:docMk/>
            <pc:sldMk cId="0" sldId="310"/>
            <ac:spMk id="2" creationId="{1644A773-5C00-0D53-DECA-EE60A13A8E42}"/>
          </ac:spMkLst>
        </pc:spChg>
        <pc:spChg chg="del mod">
          <ac:chgData name="Ojone Odiniya" userId="54cdb97369cb210c" providerId="Windows Live" clId="Web-{679D6877-7F2D-64D2-0FF7-672B91674812}" dt="2024-05-18T09:19:19.765" v="49"/>
          <ac:spMkLst>
            <pc:docMk/>
            <pc:sldMk cId="0" sldId="310"/>
            <ac:spMk id="5" creationId="{086EA26E-1923-7FC1-A516-3A9ABC7D0093}"/>
          </ac:spMkLst>
        </pc:spChg>
        <pc:picChg chg="ord">
          <ac:chgData name="Ojone Odiniya" userId="54cdb97369cb210c" providerId="Windows Live" clId="Web-{679D6877-7F2D-64D2-0FF7-672B91674812}" dt="2024-05-18T09:18:38.546" v="43"/>
          <ac:picMkLst>
            <pc:docMk/>
            <pc:sldMk cId="0" sldId="310"/>
            <ac:picMk id="12" creationId="{1679446A-457C-2AFA-7FBE-1F687B7856C0}"/>
          </ac:picMkLst>
        </pc:picChg>
      </pc:sldChg>
      <pc:sldChg chg="addSp delSp modSp">
        <pc:chgData name="Ojone Odiniya" userId="54cdb97369cb210c" providerId="Windows Live" clId="Web-{679D6877-7F2D-64D2-0FF7-672B91674812}" dt="2024-05-18T13:32:21.063" v="98" actId="14100"/>
        <pc:sldMkLst>
          <pc:docMk/>
          <pc:sldMk cId="3032907151" sldId="348"/>
        </pc:sldMkLst>
        <pc:spChg chg="del">
          <ac:chgData name="Ojone Odiniya" userId="54cdb97369cb210c" providerId="Windows Live" clId="Web-{679D6877-7F2D-64D2-0FF7-672B91674812}" dt="2024-05-18T13:31:05.985" v="93"/>
          <ac:spMkLst>
            <pc:docMk/>
            <pc:sldMk cId="3032907151" sldId="348"/>
            <ac:spMk id="2" creationId="{2B8B058F-88B9-528C-BC2E-2F28F23CBA0E}"/>
          </ac:spMkLst>
        </pc:spChg>
        <pc:spChg chg="del">
          <ac:chgData name="Ojone Odiniya" userId="54cdb97369cb210c" providerId="Windows Live" clId="Web-{679D6877-7F2D-64D2-0FF7-672B91674812}" dt="2024-05-18T13:30:53.860" v="92"/>
          <ac:spMkLst>
            <pc:docMk/>
            <pc:sldMk cId="3032907151" sldId="348"/>
            <ac:spMk id="3" creationId="{6AEA999F-8E32-6771-B027-E6B94679C645}"/>
          </ac:spMkLst>
        </pc:spChg>
        <pc:picChg chg="add mod">
          <ac:chgData name="Ojone Odiniya" userId="54cdb97369cb210c" providerId="Windows Live" clId="Web-{679D6877-7F2D-64D2-0FF7-672B91674812}" dt="2024-05-18T13:32:21.063" v="98" actId="14100"/>
          <ac:picMkLst>
            <pc:docMk/>
            <pc:sldMk cId="3032907151" sldId="348"/>
            <ac:picMk id="4" creationId="{E22AD70C-8599-9F6A-9D55-943890BB1195}"/>
          </ac:picMkLst>
        </pc:picChg>
      </pc:sldChg>
    </pc:docChg>
  </pc:docChgLst>
  <pc:docChgLst>
    <pc:chgData name="Ojone Odiniya" userId="54cdb97369cb210c" providerId="Windows Live" clId="Web-{C2D568B0-3056-F4FF-20B1-AB9D6A15A7F1}"/>
    <pc:docChg chg="delSld modSld sldOrd modSection">
      <pc:chgData name="Ojone Odiniya" userId="54cdb97369cb210c" providerId="Windows Live" clId="Web-{C2D568B0-3056-F4FF-20B1-AB9D6A15A7F1}" dt="2024-05-17T19:28:55.507" v="159" actId="14100"/>
      <pc:docMkLst>
        <pc:docMk/>
      </pc:docMkLst>
      <pc:sldChg chg="addSp delSp modSp">
        <pc:chgData name="Ojone Odiniya" userId="54cdb97369cb210c" providerId="Windows Live" clId="Web-{C2D568B0-3056-F4FF-20B1-AB9D6A15A7F1}" dt="2024-05-17T19:28:55.507" v="159" actId="14100"/>
        <pc:sldMkLst>
          <pc:docMk/>
          <pc:sldMk cId="0" sldId="260"/>
        </pc:sldMkLst>
        <pc:spChg chg="del">
          <ac:chgData name="Ojone Odiniya" userId="54cdb97369cb210c" providerId="Windows Live" clId="Web-{C2D568B0-3056-F4FF-20B1-AB9D6A15A7F1}" dt="2024-05-17T19:19:59.849" v="134"/>
          <ac:spMkLst>
            <pc:docMk/>
            <pc:sldMk cId="0" sldId="260"/>
            <ac:spMk id="535" creationId="{00000000-0000-0000-0000-000000000000}"/>
          </ac:spMkLst>
        </pc:spChg>
        <pc:picChg chg="add del mod">
          <ac:chgData name="Ojone Odiniya" userId="54cdb97369cb210c" providerId="Windows Live" clId="Web-{C2D568B0-3056-F4FF-20B1-AB9D6A15A7F1}" dt="2024-05-17T19:20:47.646" v="142"/>
          <ac:picMkLst>
            <pc:docMk/>
            <pc:sldMk cId="0" sldId="260"/>
            <ac:picMk id="2" creationId="{5559A174-5E11-C4DD-387E-7290F12E5E78}"/>
          </ac:picMkLst>
        </pc:picChg>
        <pc:picChg chg="add del mod">
          <ac:chgData name="Ojone Odiniya" userId="54cdb97369cb210c" providerId="Windows Live" clId="Web-{C2D568B0-3056-F4FF-20B1-AB9D6A15A7F1}" dt="2024-05-17T19:27:53.397" v="153"/>
          <ac:picMkLst>
            <pc:docMk/>
            <pc:sldMk cId="0" sldId="260"/>
            <ac:picMk id="3" creationId="{969B73B5-B0AC-7265-CE6C-A5A9DFF0694B}"/>
          </ac:picMkLst>
        </pc:picChg>
        <pc:picChg chg="add mod">
          <ac:chgData name="Ojone Odiniya" userId="54cdb97369cb210c" providerId="Windows Live" clId="Web-{C2D568B0-3056-F4FF-20B1-AB9D6A15A7F1}" dt="2024-05-17T19:28:55.507" v="159" actId="14100"/>
          <ac:picMkLst>
            <pc:docMk/>
            <pc:sldMk cId="0" sldId="260"/>
            <ac:picMk id="4" creationId="{7E172CEE-4F25-67C6-BF52-3A152C7C6035}"/>
          </ac:picMkLst>
        </pc:picChg>
      </pc:sldChg>
      <pc:sldChg chg="addSp modSp ord">
        <pc:chgData name="Ojone Odiniya" userId="54cdb97369cb210c" providerId="Windows Live" clId="Web-{C2D568B0-3056-F4FF-20B1-AB9D6A15A7F1}" dt="2024-05-17T16:10:29.251" v="24" actId="14100"/>
        <pc:sldMkLst>
          <pc:docMk/>
          <pc:sldMk cId="0" sldId="275"/>
        </pc:sldMkLst>
        <pc:spChg chg="mod">
          <ac:chgData name="Ojone Odiniya" userId="54cdb97369cb210c" providerId="Windows Live" clId="Web-{C2D568B0-3056-F4FF-20B1-AB9D6A15A7F1}" dt="2024-05-17T16:06:41.797" v="11" actId="14100"/>
          <ac:spMkLst>
            <pc:docMk/>
            <pc:sldMk cId="0" sldId="275"/>
            <ac:spMk id="667" creationId="{00000000-0000-0000-0000-000000000000}"/>
          </ac:spMkLst>
        </pc:spChg>
        <pc:spChg chg="mod">
          <ac:chgData name="Ojone Odiniya" userId="54cdb97369cb210c" providerId="Windows Live" clId="Web-{C2D568B0-3056-F4FF-20B1-AB9D6A15A7F1}" dt="2024-05-17T16:07:11.251" v="15" actId="14100"/>
          <ac:spMkLst>
            <pc:docMk/>
            <pc:sldMk cId="0" sldId="275"/>
            <ac:spMk id="668" creationId="{00000000-0000-0000-0000-000000000000}"/>
          </ac:spMkLst>
        </pc:spChg>
        <pc:picChg chg="add mod">
          <ac:chgData name="Ojone Odiniya" userId="54cdb97369cb210c" providerId="Windows Live" clId="Web-{C2D568B0-3056-F4FF-20B1-AB9D6A15A7F1}" dt="2024-05-17T16:10:29.251" v="24" actId="14100"/>
          <ac:picMkLst>
            <pc:docMk/>
            <pc:sldMk cId="0" sldId="275"/>
            <ac:picMk id="2" creationId="{BA1A2898-8E34-E878-DA29-93090A41C032}"/>
          </ac:picMkLst>
        </pc:picChg>
      </pc:sldChg>
      <pc:sldChg chg="addSp delSp modSp ord">
        <pc:chgData name="Ojone Odiniya" userId="54cdb97369cb210c" providerId="Windows Live" clId="Web-{C2D568B0-3056-F4FF-20B1-AB9D6A15A7F1}" dt="2024-05-17T16:18:29.831" v="63" actId="14100"/>
        <pc:sldMkLst>
          <pc:docMk/>
          <pc:sldMk cId="0" sldId="276"/>
        </pc:sldMkLst>
        <pc:spChg chg="mod">
          <ac:chgData name="Ojone Odiniya" userId="54cdb97369cb210c" providerId="Windows Live" clId="Web-{C2D568B0-3056-F4FF-20B1-AB9D6A15A7F1}" dt="2024-05-17T16:15:09.736" v="55" actId="14100"/>
          <ac:spMkLst>
            <pc:docMk/>
            <pc:sldMk cId="0" sldId="276"/>
            <ac:spMk id="673" creationId="{00000000-0000-0000-0000-000000000000}"/>
          </ac:spMkLst>
        </pc:spChg>
        <pc:spChg chg="del">
          <ac:chgData name="Ojone Odiniya" userId="54cdb97369cb210c" providerId="Windows Live" clId="Web-{C2D568B0-3056-F4FF-20B1-AB9D6A15A7F1}" dt="2024-05-17T16:13:46.908" v="41"/>
          <ac:spMkLst>
            <pc:docMk/>
            <pc:sldMk cId="0" sldId="276"/>
            <ac:spMk id="674" creationId="{00000000-0000-0000-0000-000000000000}"/>
          </ac:spMkLst>
        </pc:spChg>
        <pc:spChg chg="del">
          <ac:chgData name="Ojone Odiniya" userId="54cdb97369cb210c" providerId="Windows Live" clId="Web-{C2D568B0-3056-F4FF-20B1-AB9D6A15A7F1}" dt="2024-05-17T16:13:56.221" v="42"/>
          <ac:spMkLst>
            <pc:docMk/>
            <pc:sldMk cId="0" sldId="276"/>
            <ac:spMk id="675" creationId="{00000000-0000-0000-0000-000000000000}"/>
          </ac:spMkLst>
        </pc:spChg>
        <pc:spChg chg="del">
          <ac:chgData name="Ojone Odiniya" userId="54cdb97369cb210c" providerId="Windows Live" clId="Web-{C2D568B0-3056-F4FF-20B1-AB9D6A15A7F1}" dt="2024-05-17T16:12:22.564" v="28"/>
          <ac:spMkLst>
            <pc:docMk/>
            <pc:sldMk cId="0" sldId="276"/>
            <ac:spMk id="676" creationId="{00000000-0000-0000-0000-000000000000}"/>
          </ac:spMkLst>
        </pc:spChg>
        <pc:spChg chg="del">
          <ac:chgData name="Ojone Odiniya" userId="54cdb97369cb210c" providerId="Windows Live" clId="Web-{C2D568B0-3056-F4FF-20B1-AB9D6A15A7F1}" dt="2024-05-17T16:14:06.846" v="44"/>
          <ac:spMkLst>
            <pc:docMk/>
            <pc:sldMk cId="0" sldId="276"/>
            <ac:spMk id="677" creationId="{00000000-0000-0000-0000-000000000000}"/>
          </ac:spMkLst>
        </pc:spChg>
        <pc:spChg chg="mod">
          <ac:chgData name="Ojone Odiniya" userId="54cdb97369cb210c" providerId="Windows Live" clId="Web-{C2D568B0-3056-F4FF-20B1-AB9D6A15A7F1}" dt="2024-05-17T16:14:41.549" v="52" actId="14100"/>
          <ac:spMkLst>
            <pc:docMk/>
            <pc:sldMk cId="0" sldId="276"/>
            <ac:spMk id="678" creationId="{00000000-0000-0000-0000-000000000000}"/>
          </ac:spMkLst>
        </pc:spChg>
        <pc:spChg chg="del">
          <ac:chgData name="Ojone Odiniya" userId="54cdb97369cb210c" providerId="Windows Live" clId="Web-{C2D568B0-3056-F4FF-20B1-AB9D6A15A7F1}" dt="2024-05-17T16:14:01.471" v="43"/>
          <ac:spMkLst>
            <pc:docMk/>
            <pc:sldMk cId="0" sldId="276"/>
            <ac:spMk id="679" creationId="{00000000-0000-0000-0000-000000000000}"/>
          </ac:spMkLst>
        </pc:spChg>
        <pc:spChg chg="del">
          <ac:chgData name="Ojone Odiniya" userId="54cdb97369cb210c" providerId="Windows Live" clId="Web-{C2D568B0-3056-F4FF-20B1-AB9D6A15A7F1}" dt="2024-05-17T16:12:41.955" v="29"/>
          <ac:spMkLst>
            <pc:docMk/>
            <pc:sldMk cId="0" sldId="276"/>
            <ac:spMk id="680" creationId="{00000000-0000-0000-0000-000000000000}"/>
          </ac:spMkLst>
        </pc:spChg>
        <pc:spChg chg="del">
          <ac:chgData name="Ojone Odiniya" userId="54cdb97369cb210c" providerId="Windows Live" clId="Web-{C2D568B0-3056-F4FF-20B1-AB9D6A15A7F1}" dt="2024-05-17T16:12:46.080" v="30"/>
          <ac:spMkLst>
            <pc:docMk/>
            <pc:sldMk cId="0" sldId="276"/>
            <ac:spMk id="681" creationId="{00000000-0000-0000-0000-000000000000}"/>
          </ac:spMkLst>
        </pc:spChg>
        <pc:spChg chg="del">
          <ac:chgData name="Ojone Odiniya" userId="54cdb97369cb210c" providerId="Windows Live" clId="Web-{C2D568B0-3056-F4FF-20B1-AB9D6A15A7F1}" dt="2024-05-17T16:12:55.002" v="31"/>
          <ac:spMkLst>
            <pc:docMk/>
            <pc:sldMk cId="0" sldId="276"/>
            <ac:spMk id="682" creationId="{00000000-0000-0000-0000-000000000000}"/>
          </ac:spMkLst>
        </pc:spChg>
        <pc:spChg chg="del">
          <ac:chgData name="Ojone Odiniya" userId="54cdb97369cb210c" providerId="Windows Live" clId="Web-{C2D568B0-3056-F4FF-20B1-AB9D6A15A7F1}" dt="2024-05-17T16:12:59.705" v="32"/>
          <ac:spMkLst>
            <pc:docMk/>
            <pc:sldMk cId="0" sldId="276"/>
            <ac:spMk id="683" creationId="{00000000-0000-0000-0000-000000000000}"/>
          </ac:spMkLst>
        </pc:spChg>
        <pc:spChg chg="del">
          <ac:chgData name="Ojone Odiniya" userId="54cdb97369cb210c" providerId="Windows Live" clId="Web-{C2D568B0-3056-F4FF-20B1-AB9D6A15A7F1}" dt="2024-05-17T16:13:06.236" v="33"/>
          <ac:spMkLst>
            <pc:docMk/>
            <pc:sldMk cId="0" sldId="276"/>
            <ac:spMk id="688" creationId="{00000000-0000-0000-0000-000000000000}"/>
          </ac:spMkLst>
        </pc:spChg>
        <pc:spChg chg="del">
          <ac:chgData name="Ojone Odiniya" userId="54cdb97369cb210c" providerId="Windows Live" clId="Web-{C2D568B0-3056-F4FF-20B1-AB9D6A15A7F1}" dt="2024-05-17T16:13:24.142" v="36"/>
          <ac:spMkLst>
            <pc:docMk/>
            <pc:sldMk cId="0" sldId="276"/>
            <ac:spMk id="689" creationId="{00000000-0000-0000-0000-000000000000}"/>
          </ac:spMkLst>
        </pc:spChg>
        <pc:spChg chg="del">
          <ac:chgData name="Ojone Odiniya" userId="54cdb97369cb210c" providerId="Windows Live" clId="Web-{C2D568B0-3056-F4FF-20B1-AB9D6A15A7F1}" dt="2024-05-17T16:13:38.017" v="39"/>
          <ac:spMkLst>
            <pc:docMk/>
            <pc:sldMk cId="0" sldId="276"/>
            <ac:spMk id="690" creationId="{00000000-0000-0000-0000-000000000000}"/>
          </ac:spMkLst>
        </pc:spChg>
        <pc:spChg chg="del">
          <ac:chgData name="Ojone Odiniya" userId="54cdb97369cb210c" providerId="Windows Live" clId="Web-{C2D568B0-3056-F4FF-20B1-AB9D6A15A7F1}" dt="2024-05-17T16:13:28.299" v="37"/>
          <ac:spMkLst>
            <pc:docMk/>
            <pc:sldMk cId="0" sldId="276"/>
            <ac:spMk id="691" creationId="{00000000-0000-0000-0000-000000000000}"/>
          </ac:spMkLst>
        </pc:spChg>
        <pc:picChg chg="add mod">
          <ac:chgData name="Ojone Odiniya" userId="54cdb97369cb210c" providerId="Windows Live" clId="Web-{C2D568B0-3056-F4FF-20B1-AB9D6A15A7F1}" dt="2024-05-17T16:18:29.831" v="63" actId="14100"/>
          <ac:picMkLst>
            <pc:docMk/>
            <pc:sldMk cId="0" sldId="276"/>
            <ac:picMk id="2" creationId="{3CE4751D-E831-6B0B-4F1C-6B320EA49EF9}"/>
          </ac:picMkLst>
        </pc:picChg>
        <pc:cxnChg chg="del">
          <ac:chgData name="Ojone Odiniya" userId="54cdb97369cb210c" providerId="Windows Live" clId="Web-{C2D568B0-3056-F4FF-20B1-AB9D6A15A7F1}" dt="2024-05-17T16:13:12.064" v="34"/>
          <ac:cxnSpMkLst>
            <pc:docMk/>
            <pc:sldMk cId="0" sldId="276"/>
            <ac:cxnSpMk id="684" creationId="{00000000-0000-0000-0000-000000000000}"/>
          </ac:cxnSpMkLst>
        </pc:cxnChg>
        <pc:cxnChg chg="del">
          <ac:chgData name="Ojone Odiniya" userId="54cdb97369cb210c" providerId="Windows Live" clId="Web-{C2D568B0-3056-F4FF-20B1-AB9D6A15A7F1}" dt="2024-05-17T16:13:16.017" v="35"/>
          <ac:cxnSpMkLst>
            <pc:docMk/>
            <pc:sldMk cId="0" sldId="276"/>
            <ac:cxnSpMk id="685" creationId="{00000000-0000-0000-0000-000000000000}"/>
          </ac:cxnSpMkLst>
        </pc:cxnChg>
        <pc:cxnChg chg="del">
          <ac:chgData name="Ojone Odiniya" userId="54cdb97369cb210c" providerId="Windows Live" clId="Web-{C2D568B0-3056-F4FF-20B1-AB9D6A15A7F1}" dt="2024-05-17T16:13:33.033" v="38"/>
          <ac:cxnSpMkLst>
            <pc:docMk/>
            <pc:sldMk cId="0" sldId="276"/>
            <ac:cxnSpMk id="686" creationId="{00000000-0000-0000-0000-000000000000}"/>
          </ac:cxnSpMkLst>
        </pc:cxnChg>
        <pc:cxnChg chg="del">
          <ac:chgData name="Ojone Odiniya" userId="54cdb97369cb210c" providerId="Windows Live" clId="Web-{C2D568B0-3056-F4FF-20B1-AB9D6A15A7F1}" dt="2024-05-17T16:13:42.721" v="40"/>
          <ac:cxnSpMkLst>
            <pc:docMk/>
            <pc:sldMk cId="0" sldId="276"/>
            <ac:cxnSpMk id="687" creationId="{00000000-0000-0000-0000-000000000000}"/>
          </ac:cxnSpMkLst>
        </pc:cxnChg>
      </pc:sldChg>
      <pc:sldChg chg="addSp delSp modSp ord delAnim">
        <pc:chgData name="Ojone Odiniya" userId="54cdb97369cb210c" providerId="Windows Live" clId="Web-{C2D568B0-3056-F4FF-20B1-AB9D6A15A7F1}" dt="2024-05-17T16:37:16.459" v="133" actId="1076"/>
        <pc:sldMkLst>
          <pc:docMk/>
          <pc:sldMk cId="0" sldId="279"/>
        </pc:sldMkLst>
        <pc:spChg chg="add del mod">
          <ac:chgData name="Ojone Odiniya" userId="54cdb97369cb210c" providerId="Windows Live" clId="Web-{C2D568B0-3056-F4FF-20B1-AB9D6A15A7F1}" dt="2024-05-17T16:28:00.895" v="112"/>
          <ac:spMkLst>
            <pc:docMk/>
            <pc:sldMk cId="0" sldId="279"/>
            <ac:spMk id="3" creationId="{F421B335-871D-6B28-E67E-7C154AE61DAD}"/>
          </ac:spMkLst>
        </pc:spChg>
        <pc:spChg chg="mod">
          <ac:chgData name="Ojone Odiniya" userId="54cdb97369cb210c" providerId="Windows Live" clId="Web-{C2D568B0-3056-F4FF-20B1-AB9D6A15A7F1}" dt="2024-05-17T16:30:11.567" v="126" actId="20577"/>
          <ac:spMkLst>
            <pc:docMk/>
            <pc:sldMk cId="0" sldId="279"/>
            <ac:spMk id="710" creationId="{00000000-0000-0000-0000-000000000000}"/>
          </ac:spMkLst>
        </pc:spChg>
        <pc:spChg chg="del">
          <ac:chgData name="Ojone Odiniya" userId="54cdb97369cb210c" providerId="Windows Live" clId="Web-{C2D568B0-3056-F4FF-20B1-AB9D6A15A7F1}" dt="2024-05-17T16:27:27.239" v="110"/>
          <ac:spMkLst>
            <pc:docMk/>
            <pc:sldMk cId="0" sldId="279"/>
            <ac:spMk id="711" creationId="{00000000-0000-0000-0000-000000000000}"/>
          </ac:spMkLst>
        </pc:spChg>
        <pc:spChg chg="mod">
          <ac:chgData name="Ojone Odiniya" userId="54cdb97369cb210c" providerId="Windows Live" clId="Web-{C2D568B0-3056-F4FF-20B1-AB9D6A15A7F1}" dt="2024-05-17T16:37:16.459" v="133" actId="1076"/>
          <ac:spMkLst>
            <pc:docMk/>
            <pc:sldMk cId="0" sldId="279"/>
            <ac:spMk id="712" creationId="{00000000-0000-0000-0000-000000000000}"/>
          </ac:spMkLst>
        </pc:spChg>
        <pc:picChg chg="add mod">
          <ac:chgData name="Ojone Odiniya" userId="54cdb97369cb210c" providerId="Windows Live" clId="Web-{C2D568B0-3056-F4FF-20B1-AB9D6A15A7F1}" dt="2024-05-17T16:37:10.037" v="132" actId="14100"/>
          <ac:picMkLst>
            <pc:docMk/>
            <pc:sldMk cId="0" sldId="279"/>
            <ac:picMk id="4" creationId="{4B00A997-AA19-9D98-944C-443A7C24683F}"/>
          </ac:picMkLst>
        </pc:picChg>
        <pc:picChg chg="del">
          <ac:chgData name="Ojone Odiniya" userId="54cdb97369cb210c" providerId="Windows Live" clId="Web-{C2D568B0-3056-F4FF-20B1-AB9D6A15A7F1}" dt="2024-05-17T16:27:21.364" v="109"/>
          <ac:picMkLst>
            <pc:docMk/>
            <pc:sldMk cId="0" sldId="279"/>
            <ac:picMk id="713" creationId="{00000000-0000-0000-0000-000000000000}"/>
          </ac:picMkLst>
        </pc:picChg>
      </pc:sldChg>
      <pc:sldChg chg="addSp delSp modSp del ord">
        <pc:chgData name="Ojone Odiniya" userId="54cdb97369cb210c" providerId="Windows Live" clId="Web-{C2D568B0-3056-F4FF-20B1-AB9D6A15A7F1}" dt="2024-05-17T16:27:07.723" v="108"/>
        <pc:sldMkLst>
          <pc:docMk/>
          <pc:sldMk cId="0" sldId="290"/>
        </pc:sldMkLst>
        <pc:spChg chg="del topLvl">
          <ac:chgData name="Ojone Odiniya" userId="54cdb97369cb210c" providerId="Windows Live" clId="Web-{C2D568B0-3056-F4FF-20B1-AB9D6A15A7F1}" dt="2024-05-17T16:21:28.050" v="81"/>
          <ac:spMkLst>
            <pc:docMk/>
            <pc:sldMk cId="0" sldId="290"/>
            <ac:spMk id="1018" creationId="{00000000-0000-0000-0000-000000000000}"/>
          </ac:spMkLst>
        </pc:spChg>
        <pc:spChg chg="del topLvl">
          <ac:chgData name="Ojone Odiniya" userId="54cdb97369cb210c" providerId="Windows Live" clId="Web-{C2D568B0-3056-F4FF-20B1-AB9D6A15A7F1}" dt="2024-05-17T16:21:43.269" v="82"/>
          <ac:spMkLst>
            <pc:docMk/>
            <pc:sldMk cId="0" sldId="290"/>
            <ac:spMk id="1019" creationId="{00000000-0000-0000-0000-000000000000}"/>
          </ac:spMkLst>
        </pc:spChg>
        <pc:spChg chg="del topLvl">
          <ac:chgData name="Ojone Odiniya" userId="54cdb97369cb210c" providerId="Windows Live" clId="Web-{C2D568B0-3056-F4FF-20B1-AB9D6A15A7F1}" dt="2024-05-17T16:23:36.457" v="96"/>
          <ac:spMkLst>
            <pc:docMk/>
            <pc:sldMk cId="0" sldId="290"/>
            <ac:spMk id="1021" creationId="{00000000-0000-0000-0000-000000000000}"/>
          </ac:spMkLst>
        </pc:spChg>
        <pc:spChg chg="del topLvl">
          <ac:chgData name="Ojone Odiniya" userId="54cdb97369cb210c" providerId="Windows Live" clId="Web-{C2D568B0-3056-F4FF-20B1-AB9D6A15A7F1}" dt="2024-05-17T16:23:32.863" v="95"/>
          <ac:spMkLst>
            <pc:docMk/>
            <pc:sldMk cId="0" sldId="290"/>
            <ac:spMk id="1022" creationId="{00000000-0000-0000-0000-000000000000}"/>
          </ac:spMkLst>
        </pc:spChg>
        <pc:spChg chg="del topLvl">
          <ac:chgData name="Ojone Odiniya" userId="54cdb97369cb210c" providerId="Windows Live" clId="Web-{C2D568B0-3056-F4FF-20B1-AB9D6A15A7F1}" dt="2024-05-17T16:22:20.800" v="85"/>
          <ac:spMkLst>
            <pc:docMk/>
            <pc:sldMk cId="0" sldId="290"/>
            <ac:spMk id="1030" creationId="{00000000-0000-0000-0000-000000000000}"/>
          </ac:spMkLst>
        </pc:spChg>
        <pc:spChg chg="del topLvl">
          <ac:chgData name="Ojone Odiniya" userId="54cdb97369cb210c" providerId="Windows Live" clId="Web-{C2D568B0-3056-F4FF-20B1-AB9D6A15A7F1}" dt="2024-05-17T16:22:29.050" v="86"/>
          <ac:spMkLst>
            <pc:docMk/>
            <pc:sldMk cId="0" sldId="290"/>
            <ac:spMk id="1031" creationId="{00000000-0000-0000-0000-000000000000}"/>
          </ac:spMkLst>
        </pc:spChg>
        <pc:spChg chg="del topLvl">
          <ac:chgData name="Ojone Odiniya" userId="54cdb97369cb210c" providerId="Windows Live" clId="Web-{C2D568B0-3056-F4FF-20B1-AB9D6A15A7F1}" dt="2024-05-17T16:22:38.675" v="88"/>
          <ac:spMkLst>
            <pc:docMk/>
            <pc:sldMk cId="0" sldId="290"/>
            <ac:spMk id="1033" creationId="{00000000-0000-0000-0000-000000000000}"/>
          </ac:spMkLst>
        </pc:spChg>
        <pc:spChg chg="del topLvl">
          <ac:chgData name="Ojone Odiniya" userId="54cdb97369cb210c" providerId="Windows Live" clId="Web-{C2D568B0-3056-F4FF-20B1-AB9D6A15A7F1}" dt="2024-05-17T16:22:33.503" v="87"/>
          <ac:spMkLst>
            <pc:docMk/>
            <pc:sldMk cId="0" sldId="290"/>
            <ac:spMk id="1034" creationId="{00000000-0000-0000-0000-000000000000}"/>
          </ac:spMkLst>
        </pc:spChg>
        <pc:spChg chg="del topLvl">
          <ac:chgData name="Ojone Odiniya" userId="54cdb97369cb210c" providerId="Windows Live" clId="Web-{C2D568B0-3056-F4FF-20B1-AB9D6A15A7F1}" dt="2024-05-17T16:22:51.441" v="89"/>
          <ac:spMkLst>
            <pc:docMk/>
            <pc:sldMk cId="0" sldId="290"/>
            <ac:spMk id="1036" creationId="{00000000-0000-0000-0000-000000000000}"/>
          </ac:spMkLst>
        </pc:spChg>
        <pc:spChg chg="del topLvl">
          <ac:chgData name="Ojone Odiniya" userId="54cdb97369cb210c" providerId="Windows Live" clId="Web-{C2D568B0-3056-F4FF-20B1-AB9D6A15A7F1}" dt="2024-05-17T16:22:58.660" v="90"/>
          <ac:spMkLst>
            <pc:docMk/>
            <pc:sldMk cId="0" sldId="290"/>
            <ac:spMk id="1037" creationId="{00000000-0000-0000-0000-000000000000}"/>
          </ac:spMkLst>
        </pc:spChg>
        <pc:spChg chg="del topLvl">
          <ac:chgData name="Ojone Odiniya" userId="54cdb97369cb210c" providerId="Windows Live" clId="Web-{C2D568B0-3056-F4FF-20B1-AB9D6A15A7F1}" dt="2024-05-17T16:22:13.144" v="84"/>
          <ac:spMkLst>
            <pc:docMk/>
            <pc:sldMk cId="0" sldId="290"/>
            <ac:spMk id="1042" creationId="{00000000-0000-0000-0000-000000000000}"/>
          </ac:spMkLst>
        </pc:spChg>
        <pc:spChg chg="del topLvl">
          <ac:chgData name="Ojone Odiniya" userId="54cdb97369cb210c" providerId="Windows Live" clId="Web-{C2D568B0-3056-F4FF-20B1-AB9D6A15A7F1}" dt="2024-05-17T16:22:02.941" v="83"/>
          <ac:spMkLst>
            <pc:docMk/>
            <pc:sldMk cId="0" sldId="290"/>
            <ac:spMk id="1043" creationId="{00000000-0000-0000-0000-000000000000}"/>
          </ac:spMkLst>
        </pc:spChg>
        <pc:grpChg chg="del">
          <ac:chgData name="Ojone Odiniya" userId="54cdb97369cb210c" providerId="Windows Live" clId="Web-{C2D568B0-3056-F4FF-20B1-AB9D6A15A7F1}" dt="2024-05-17T16:21:28.050" v="81"/>
          <ac:grpSpMkLst>
            <pc:docMk/>
            <pc:sldMk cId="0" sldId="290"/>
            <ac:grpSpMk id="1017" creationId="{00000000-0000-0000-0000-000000000000}"/>
          </ac:grpSpMkLst>
        </pc:grpChg>
        <pc:grpChg chg="del">
          <ac:chgData name="Ojone Odiniya" userId="54cdb97369cb210c" providerId="Windows Live" clId="Web-{C2D568B0-3056-F4FF-20B1-AB9D6A15A7F1}" dt="2024-05-17T16:23:32.863" v="95"/>
          <ac:grpSpMkLst>
            <pc:docMk/>
            <pc:sldMk cId="0" sldId="290"/>
            <ac:grpSpMk id="1020" creationId="{00000000-0000-0000-0000-000000000000}"/>
          </ac:grpSpMkLst>
        </pc:grpChg>
        <pc:grpChg chg="del">
          <ac:chgData name="Ojone Odiniya" userId="54cdb97369cb210c" providerId="Windows Live" clId="Web-{C2D568B0-3056-F4FF-20B1-AB9D6A15A7F1}" dt="2024-05-17T16:23:40.191" v="97"/>
          <ac:grpSpMkLst>
            <pc:docMk/>
            <pc:sldMk cId="0" sldId="290"/>
            <ac:grpSpMk id="1023" creationId="{00000000-0000-0000-0000-000000000000}"/>
          </ac:grpSpMkLst>
        </pc:grpChg>
        <pc:grpChg chg="del">
          <ac:chgData name="Ojone Odiniya" userId="54cdb97369cb210c" providerId="Windows Live" clId="Web-{C2D568B0-3056-F4FF-20B1-AB9D6A15A7F1}" dt="2024-05-17T16:23:50.144" v="98"/>
          <ac:grpSpMkLst>
            <pc:docMk/>
            <pc:sldMk cId="0" sldId="290"/>
            <ac:grpSpMk id="1026" creationId="{00000000-0000-0000-0000-000000000000}"/>
          </ac:grpSpMkLst>
        </pc:grpChg>
        <pc:grpChg chg="del">
          <ac:chgData name="Ojone Odiniya" userId="54cdb97369cb210c" providerId="Windows Live" clId="Web-{C2D568B0-3056-F4FF-20B1-AB9D6A15A7F1}" dt="2024-05-17T16:22:20.800" v="85"/>
          <ac:grpSpMkLst>
            <pc:docMk/>
            <pc:sldMk cId="0" sldId="290"/>
            <ac:grpSpMk id="1029" creationId="{00000000-0000-0000-0000-000000000000}"/>
          </ac:grpSpMkLst>
        </pc:grpChg>
        <pc:grpChg chg="del">
          <ac:chgData name="Ojone Odiniya" userId="54cdb97369cb210c" providerId="Windows Live" clId="Web-{C2D568B0-3056-F4FF-20B1-AB9D6A15A7F1}" dt="2024-05-17T16:22:33.503" v="87"/>
          <ac:grpSpMkLst>
            <pc:docMk/>
            <pc:sldMk cId="0" sldId="290"/>
            <ac:grpSpMk id="1032" creationId="{00000000-0000-0000-0000-000000000000}"/>
          </ac:grpSpMkLst>
        </pc:grpChg>
        <pc:grpChg chg="del">
          <ac:chgData name="Ojone Odiniya" userId="54cdb97369cb210c" providerId="Windows Live" clId="Web-{C2D568B0-3056-F4FF-20B1-AB9D6A15A7F1}" dt="2024-05-17T16:22:51.441" v="89"/>
          <ac:grpSpMkLst>
            <pc:docMk/>
            <pc:sldMk cId="0" sldId="290"/>
            <ac:grpSpMk id="1035" creationId="{00000000-0000-0000-0000-000000000000}"/>
          </ac:grpSpMkLst>
        </pc:grpChg>
        <pc:grpChg chg="del">
          <ac:chgData name="Ojone Odiniya" userId="54cdb97369cb210c" providerId="Windows Live" clId="Web-{C2D568B0-3056-F4FF-20B1-AB9D6A15A7F1}" dt="2024-05-17T16:23:06.628" v="91"/>
          <ac:grpSpMkLst>
            <pc:docMk/>
            <pc:sldMk cId="0" sldId="290"/>
            <ac:grpSpMk id="1038" creationId="{00000000-0000-0000-0000-000000000000}"/>
          </ac:grpSpMkLst>
        </pc:grpChg>
        <pc:grpChg chg="del">
          <ac:chgData name="Ojone Odiniya" userId="54cdb97369cb210c" providerId="Windows Live" clId="Web-{C2D568B0-3056-F4FF-20B1-AB9D6A15A7F1}" dt="2024-05-17T16:22:02.941" v="83"/>
          <ac:grpSpMkLst>
            <pc:docMk/>
            <pc:sldMk cId="0" sldId="290"/>
            <ac:grpSpMk id="1041" creationId="{00000000-0000-0000-0000-000000000000}"/>
          </ac:grpSpMkLst>
        </pc:grpChg>
        <pc:grpChg chg="del">
          <ac:chgData name="Ojone Odiniya" userId="54cdb97369cb210c" providerId="Windows Live" clId="Web-{C2D568B0-3056-F4FF-20B1-AB9D6A15A7F1}" dt="2024-05-17T16:23:20.597" v="94"/>
          <ac:grpSpMkLst>
            <pc:docMk/>
            <pc:sldMk cId="0" sldId="290"/>
            <ac:grpSpMk id="1044" creationId="{00000000-0000-0000-0000-000000000000}"/>
          </ac:grpSpMkLst>
        </pc:grpChg>
        <pc:grpChg chg="del">
          <ac:chgData name="Ojone Odiniya" userId="54cdb97369cb210c" providerId="Windows Live" clId="Web-{C2D568B0-3056-F4FF-20B1-AB9D6A15A7F1}" dt="2024-05-17T16:23:16.988" v="93"/>
          <ac:grpSpMkLst>
            <pc:docMk/>
            <pc:sldMk cId="0" sldId="290"/>
            <ac:grpSpMk id="1047" creationId="{00000000-0000-0000-0000-000000000000}"/>
          </ac:grpSpMkLst>
        </pc:grpChg>
        <pc:grpChg chg="del">
          <ac:chgData name="Ojone Odiniya" userId="54cdb97369cb210c" providerId="Windows Live" clId="Web-{C2D568B0-3056-F4FF-20B1-AB9D6A15A7F1}" dt="2024-05-17T16:23:11.847" v="92"/>
          <ac:grpSpMkLst>
            <pc:docMk/>
            <pc:sldMk cId="0" sldId="290"/>
            <ac:grpSpMk id="1050" creationId="{00000000-0000-0000-0000-000000000000}"/>
          </ac:grpSpMkLst>
        </pc:grpChg>
        <pc:graphicFrameChg chg="mod modGraphic">
          <ac:chgData name="Ojone Odiniya" userId="54cdb97369cb210c" providerId="Windows Live" clId="Web-{C2D568B0-3056-F4FF-20B1-AB9D6A15A7F1}" dt="2024-05-17T16:26:48.895" v="107"/>
          <ac:graphicFrameMkLst>
            <pc:docMk/>
            <pc:sldMk cId="0" sldId="290"/>
            <ac:graphicFrameMk id="1016" creationId="{00000000-0000-0000-0000-000000000000}"/>
          </ac:graphicFrameMkLst>
        </pc:graphicFrameChg>
        <pc:picChg chg="add del mod">
          <ac:chgData name="Ojone Odiniya" userId="54cdb97369cb210c" providerId="Windows Live" clId="Web-{C2D568B0-3056-F4FF-20B1-AB9D6A15A7F1}" dt="2024-05-17T16:25:29.395" v="105"/>
          <ac:picMkLst>
            <pc:docMk/>
            <pc:sldMk cId="0" sldId="290"/>
            <ac:picMk id="2" creationId="{59C31F6D-863A-96CD-001C-F5290090C6D2}"/>
          </ac:picMkLst>
        </pc:picChg>
      </pc:sldChg>
    </pc:docChg>
  </pc:docChgLst>
  <pc:docChgLst>
    <pc:chgData name="Ojone Odiniya" userId="54cdb97369cb210c" providerId="LiveId" clId="{E8303DF3-443C-4BAD-A9F5-5E66F89310A5}"/>
    <pc:docChg chg="undo custSel modSld">
      <pc:chgData name="Ojone Odiniya" userId="54cdb97369cb210c" providerId="LiveId" clId="{E8303DF3-443C-4BAD-A9F5-5E66F89310A5}" dt="2024-05-18T19:22:04.275" v="376" actId="1076"/>
      <pc:docMkLst>
        <pc:docMk/>
      </pc:docMkLst>
      <pc:sldChg chg="modSp mod">
        <pc:chgData name="Ojone Odiniya" userId="54cdb97369cb210c" providerId="LiveId" clId="{E8303DF3-443C-4BAD-A9F5-5E66F89310A5}" dt="2024-05-18T18:07:15.838" v="357" actId="20577"/>
        <pc:sldMkLst>
          <pc:docMk/>
          <pc:sldMk cId="0" sldId="257"/>
        </pc:sldMkLst>
        <pc:spChg chg="mod">
          <ac:chgData name="Ojone Odiniya" userId="54cdb97369cb210c" providerId="LiveId" clId="{E8303DF3-443C-4BAD-A9F5-5E66F89310A5}" dt="2024-05-18T18:07:15.838" v="357" actId="20577"/>
          <ac:spMkLst>
            <pc:docMk/>
            <pc:sldMk cId="0" sldId="257"/>
            <ac:spMk id="3" creationId="{A3D6166A-D5DB-C2E2-FD5A-A4CB495E8826}"/>
          </ac:spMkLst>
        </pc:spChg>
        <pc:spChg chg="mod">
          <ac:chgData name="Ojone Odiniya" userId="54cdb97369cb210c" providerId="LiveId" clId="{E8303DF3-443C-4BAD-A9F5-5E66F89310A5}" dt="2024-05-18T17:57:13.240" v="172"/>
          <ac:spMkLst>
            <pc:docMk/>
            <pc:sldMk cId="0" sldId="257"/>
            <ac:spMk id="488" creationId="{00000000-0000-0000-0000-000000000000}"/>
          </ac:spMkLst>
        </pc:spChg>
      </pc:sldChg>
      <pc:sldChg chg="modSp mod">
        <pc:chgData name="Ojone Odiniya" userId="54cdb97369cb210c" providerId="LiveId" clId="{E8303DF3-443C-4BAD-A9F5-5E66F89310A5}" dt="2024-05-18T17:56:06.988" v="171" actId="20577"/>
        <pc:sldMkLst>
          <pc:docMk/>
          <pc:sldMk cId="0" sldId="258"/>
        </pc:sldMkLst>
        <pc:spChg chg="mod">
          <ac:chgData name="Ojone Odiniya" userId="54cdb97369cb210c" providerId="LiveId" clId="{E8303DF3-443C-4BAD-A9F5-5E66F89310A5}" dt="2024-05-18T17:56:06.988" v="171" actId="20577"/>
          <ac:spMkLst>
            <pc:docMk/>
            <pc:sldMk cId="0" sldId="258"/>
            <ac:spMk id="499" creationId="{00000000-0000-0000-0000-000000000000}"/>
          </ac:spMkLst>
        </pc:spChg>
      </pc:sldChg>
      <pc:sldChg chg="modSp mod">
        <pc:chgData name="Ojone Odiniya" userId="54cdb97369cb210c" providerId="LiveId" clId="{E8303DF3-443C-4BAD-A9F5-5E66F89310A5}" dt="2024-05-18T18:45:14.793" v="373" actId="6549"/>
        <pc:sldMkLst>
          <pc:docMk/>
          <pc:sldMk cId="0" sldId="260"/>
        </pc:sldMkLst>
        <pc:spChg chg="mod">
          <ac:chgData name="Ojone Odiniya" userId="54cdb97369cb210c" providerId="LiveId" clId="{E8303DF3-443C-4BAD-A9F5-5E66F89310A5}" dt="2024-05-18T18:45:14.793" v="373" actId="6549"/>
          <ac:spMkLst>
            <pc:docMk/>
            <pc:sldMk cId="0" sldId="260"/>
            <ac:spMk id="534" creationId="{00000000-0000-0000-0000-000000000000}"/>
          </ac:spMkLst>
        </pc:spChg>
        <pc:picChg chg="mod">
          <ac:chgData name="Ojone Odiniya" userId="54cdb97369cb210c" providerId="LiveId" clId="{E8303DF3-443C-4BAD-A9F5-5E66F89310A5}" dt="2024-05-18T18:41:38.318" v="372" actId="1076"/>
          <ac:picMkLst>
            <pc:docMk/>
            <pc:sldMk cId="0" sldId="260"/>
            <ac:picMk id="4" creationId="{7E172CEE-4F25-67C6-BF52-3A152C7C6035}"/>
          </ac:picMkLst>
        </pc:picChg>
      </pc:sldChg>
      <pc:sldChg chg="addSp modSp mod">
        <pc:chgData name="Ojone Odiniya" userId="54cdb97369cb210c" providerId="LiveId" clId="{E8303DF3-443C-4BAD-A9F5-5E66F89310A5}" dt="2024-05-18T19:22:04.275" v="376" actId="1076"/>
        <pc:sldMkLst>
          <pc:docMk/>
          <pc:sldMk cId="0" sldId="264"/>
        </pc:sldMkLst>
        <pc:spChg chg="add mod">
          <ac:chgData name="Ojone Odiniya" userId="54cdb97369cb210c" providerId="LiveId" clId="{E8303DF3-443C-4BAD-A9F5-5E66F89310A5}" dt="2024-05-18T14:15:16.416" v="81" actId="20577"/>
          <ac:spMkLst>
            <pc:docMk/>
            <pc:sldMk cId="0" sldId="264"/>
            <ac:spMk id="3" creationId="{16CBA38A-B0EB-7E17-7572-AA70279FFDB9}"/>
          </ac:spMkLst>
        </pc:spChg>
        <pc:picChg chg="mod">
          <ac:chgData name="Ojone Odiniya" userId="54cdb97369cb210c" providerId="LiveId" clId="{E8303DF3-443C-4BAD-A9F5-5E66F89310A5}" dt="2024-05-18T19:22:04.275" v="376" actId="1076"/>
          <ac:picMkLst>
            <pc:docMk/>
            <pc:sldMk cId="0" sldId="264"/>
            <ac:picMk id="2" creationId="{1161C2F8-13E0-7838-5C8F-132C27F78C95}"/>
          </ac:picMkLst>
        </pc:picChg>
      </pc:sldChg>
      <pc:sldChg chg="modSp">
        <pc:chgData name="Ojone Odiniya" userId="54cdb97369cb210c" providerId="LiveId" clId="{E8303DF3-443C-4BAD-A9F5-5E66F89310A5}" dt="2024-05-18T13:59:06.525" v="1" actId="2711"/>
        <pc:sldMkLst>
          <pc:docMk/>
          <pc:sldMk cId="0" sldId="265"/>
        </pc:sldMkLst>
        <pc:spChg chg="mod">
          <ac:chgData name="Ojone Odiniya" userId="54cdb97369cb210c" providerId="LiveId" clId="{E8303DF3-443C-4BAD-A9F5-5E66F89310A5}" dt="2024-05-18T13:59:06.525" v="1" actId="2711"/>
          <ac:spMkLst>
            <pc:docMk/>
            <pc:sldMk cId="0" sldId="265"/>
            <ac:spMk id="566" creationId="{00000000-0000-0000-0000-000000000000}"/>
          </ac:spMkLst>
        </pc:spChg>
      </pc:sldChg>
      <pc:sldChg chg="modSp mod">
        <pc:chgData name="Ojone Odiniya" userId="54cdb97369cb210c" providerId="LiveId" clId="{E8303DF3-443C-4BAD-A9F5-5E66F89310A5}" dt="2024-05-18T13:59:18.461" v="3" actId="1036"/>
        <pc:sldMkLst>
          <pc:docMk/>
          <pc:sldMk cId="0" sldId="266"/>
        </pc:sldMkLst>
        <pc:picChg chg="mod">
          <ac:chgData name="Ojone Odiniya" userId="54cdb97369cb210c" providerId="LiveId" clId="{E8303DF3-443C-4BAD-A9F5-5E66F89310A5}" dt="2024-05-18T13:59:18.461" v="3" actId="1036"/>
          <ac:picMkLst>
            <pc:docMk/>
            <pc:sldMk cId="0" sldId="266"/>
            <ac:picMk id="3" creationId="{C99C8C49-36C3-5178-4232-C3473BA0DA17}"/>
          </ac:picMkLst>
        </pc:picChg>
      </pc:sldChg>
      <pc:sldChg chg="modSp mod">
        <pc:chgData name="Ojone Odiniya" userId="54cdb97369cb210c" providerId="LiveId" clId="{E8303DF3-443C-4BAD-A9F5-5E66F89310A5}" dt="2024-05-18T19:08:40.602" v="374" actId="1076"/>
        <pc:sldMkLst>
          <pc:docMk/>
          <pc:sldMk cId="0" sldId="275"/>
        </pc:sldMkLst>
        <pc:picChg chg="mod">
          <ac:chgData name="Ojone Odiniya" userId="54cdb97369cb210c" providerId="LiveId" clId="{E8303DF3-443C-4BAD-A9F5-5E66F89310A5}" dt="2024-05-18T19:08:40.602" v="374" actId="1076"/>
          <ac:picMkLst>
            <pc:docMk/>
            <pc:sldMk cId="0" sldId="275"/>
            <ac:picMk id="2" creationId="{BA1A2898-8E34-E878-DA29-93090A41C032}"/>
          </ac:picMkLst>
        </pc:picChg>
      </pc:sldChg>
      <pc:sldChg chg="modSp">
        <pc:chgData name="Ojone Odiniya" userId="54cdb97369cb210c" providerId="LiveId" clId="{E8303DF3-443C-4BAD-A9F5-5E66F89310A5}" dt="2024-05-18T16:13:41.939" v="102" actId="20577"/>
        <pc:sldMkLst>
          <pc:docMk/>
          <pc:sldMk cId="0" sldId="279"/>
        </pc:sldMkLst>
        <pc:spChg chg="mod">
          <ac:chgData name="Ojone Odiniya" userId="54cdb97369cb210c" providerId="LiveId" clId="{E8303DF3-443C-4BAD-A9F5-5E66F89310A5}" dt="2024-05-18T16:13:41.939" v="102" actId="20577"/>
          <ac:spMkLst>
            <pc:docMk/>
            <pc:sldMk cId="0" sldId="279"/>
            <ac:spMk id="712" creationId="{00000000-0000-0000-0000-000000000000}"/>
          </ac:spMkLst>
        </pc:spChg>
      </pc:sldChg>
      <pc:sldChg chg="modSp mod">
        <pc:chgData name="Ojone Odiniya" userId="54cdb97369cb210c" providerId="LiveId" clId="{E8303DF3-443C-4BAD-A9F5-5E66F89310A5}" dt="2024-05-18T14:20:45.865" v="83" actId="1076"/>
        <pc:sldMkLst>
          <pc:docMk/>
          <pc:sldMk cId="0" sldId="284"/>
        </pc:sldMkLst>
        <pc:picChg chg="mod">
          <ac:chgData name="Ojone Odiniya" userId="54cdb97369cb210c" providerId="LiveId" clId="{E8303DF3-443C-4BAD-A9F5-5E66F89310A5}" dt="2024-05-18T14:20:45.865" v="83" actId="1076"/>
          <ac:picMkLst>
            <pc:docMk/>
            <pc:sldMk cId="0" sldId="284"/>
            <ac:picMk id="3" creationId="{BA5E9139-54D4-EDCD-D5F6-15B60BA23E60}"/>
          </ac:picMkLst>
        </pc:picChg>
      </pc:sldChg>
      <pc:sldChg chg="modSp mod">
        <pc:chgData name="Ojone Odiniya" userId="54cdb97369cb210c" providerId="LiveId" clId="{E8303DF3-443C-4BAD-A9F5-5E66F89310A5}" dt="2024-05-18T14:29:14.485" v="85" actId="1076"/>
        <pc:sldMkLst>
          <pc:docMk/>
          <pc:sldMk cId="0" sldId="295"/>
        </pc:sldMkLst>
        <pc:picChg chg="mod">
          <ac:chgData name="Ojone Odiniya" userId="54cdb97369cb210c" providerId="LiveId" clId="{E8303DF3-443C-4BAD-A9F5-5E66F89310A5}" dt="2024-05-18T14:29:14.485" v="85" actId="1076"/>
          <ac:picMkLst>
            <pc:docMk/>
            <pc:sldMk cId="0" sldId="295"/>
            <ac:picMk id="3" creationId="{1CCD2448-F254-3DAA-9F2E-E116EA8B4BDF}"/>
          </ac:picMkLst>
        </pc:picChg>
      </pc:sldChg>
      <pc:sldChg chg="modSp mod">
        <pc:chgData name="Ojone Odiniya" userId="54cdb97369cb210c" providerId="LiveId" clId="{E8303DF3-443C-4BAD-A9F5-5E66F89310A5}" dt="2024-05-18T17:35:04.409" v="103" actId="255"/>
        <pc:sldMkLst>
          <pc:docMk/>
          <pc:sldMk cId="0" sldId="310"/>
        </pc:sldMkLst>
        <pc:spChg chg="mod">
          <ac:chgData name="Ojone Odiniya" userId="54cdb97369cb210c" providerId="LiveId" clId="{E8303DF3-443C-4BAD-A9F5-5E66F89310A5}" dt="2024-05-18T17:35:04.409" v="103" actId="255"/>
          <ac:spMkLst>
            <pc:docMk/>
            <pc:sldMk cId="0" sldId="310"/>
            <ac:spMk id="2" creationId="{1644A773-5C00-0D53-DECA-EE60A13A8E42}"/>
          </ac:spMkLst>
        </pc:spChg>
      </pc:sldChg>
      <pc:sldChg chg="modSp mod">
        <pc:chgData name="Ojone Odiniya" userId="54cdb97369cb210c" providerId="LiveId" clId="{E8303DF3-443C-4BAD-A9F5-5E66F89310A5}" dt="2024-05-18T13:59:55.849" v="13" actId="20577"/>
        <pc:sldMkLst>
          <pc:docMk/>
          <pc:sldMk cId="759480640" sldId="347"/>
        </pc:sldMkLst>
        <pc:spChg chg="mod">
          <ac:chgData name="Ojone Odiniya" userId="54cdb97369cb210c" providerId="LiveId" clId="{E8303DF3-443C-4BAD-A9F5-5E66F89310A5}" dt="2024-05-18T13:59:55.849" v="13" actId="20577"/>
          <ac:spMkLst>
            <pc:docMk/>
            <pc:sldMk cId="759480640" sldId="347"/>
            <ac:spMk id="4" creationId="{06CDC8EB-4A09-7B27-1411-5C18052C1E2C}"/>
          </ac:spMkLst>
        </pc:spChg>
      </pc:sldChg>
    </pc:docChg>
  </pc:docChgLst>
  <pc:docChgLst>
    <pc:chgData name="Ojone Odiniya" userId="54cdb97369cb210c" providerId="Windows Live" clId="Web-{EA14631D-3FE2-CA1D-F5A4-C6C3C5A58726}"/>
    <pc:docChg chg="modSld">
      <pc:chgData name="Ojone Odiniya" userId="54cdb97369cb210c" providerId="Windows Live" clId="Web-{EA14631D-3FE2-CA1D-F5A4-C6C3C5A58726}" dt="2024-05-16T21:54:59.987" v="52" actId="20577"/>
      <pc:docMkLst>
        <pc:docMk/>
      </pc:docMkLst>
      <pc:sldChg chg="modSp">
        <pc:chgData name="Ojone Odiniya" userId="54cdb97369cb210c" providerId="Windows Live" clId="Web-{EA14631D-3FE2-CA1D-F5A4-C6C3C5A58726}" dt="2024-05-16T21:47:05.097" v="22" actId="20577"/>
        <pc:sldMkLst>
          <pc:docMk/>
          <pc:sldMk cId="0" sldId="265"/>
        </pc:sldMkLst>
        <pc:spChg chg="mod">
          <ac:chgData name="Ojone Odiniya" userId="54cdb97369cb210c" providerId="Windows Live" clId="Web-{EA14631D-3FE2-CA1D-F5A4-C6C3C5A58726}" dt="2024-05-16T21:47:05.097" v="22" actId="20577"/>
          <ac:spMkLst>
            <pc:docMk/>
            <pc:sldMk cId="0" sldId="265"/>
            <ac:spMk id="566" creationId="{00000000-0000-0000-0000-000000000000}"/>
          </ac:spMkLst>
        </pc:spChg>
      </pc:sldChg>
      <pc:sldChg chg="modSp">
        <pc:chgData name="Ojone Odiniya" userId="54cdb97369cb210c" providerId="Windows Live" clId="Web-{EA14631D-3FE2-CA1D-F5A4-C6C3C5A58726}" dt="2024-05-16T21:46:34.862" v="20" actId="20577"/>
        <pc:sldMkLst>
          <pc:docMk/>
          <pc:sldMk cId="0" sldId="266"/>
        </pc:sldMkLst>
        <pc:spChg chg="mod">
          <ac:chgData name="Ojone Odiniya" userId="54cdb97369cb210c" providerId="Windows Live" clId="Web-{EA14631D-3FE2-CA1D-F5A4-C6C3C5A58726}" dt="2024-05-16T21:46:34.862" v="20" actId="20577"/>
          <ac:spMkLst>
            <pc:docMk/>
            <pc:sldMk cId="0" sldId="266"/>
            <ac:spMk id="574" creationId="{00000000-0000-0000-0000-000000000000}"/>
          </ac:spMkLst>
        </pc:spChg>
      </pc:sldChg>
      <pc:sldChg chg="modSp">
        <pc:chgData name="Ojone Odiniya" userId="54cdb97369cb210c" providerId="Windows Live" clId="Web-{EA14631D-3FE2-CA1D-F5A4-C6C3C5A58726}" dt="2024-05-16T21:43:41.493" v="14" actId="20577"/>
        <pc:sldMkLst>
          <pc:docMk/>
          <pc:sldMk cId="0" sldId="267"/>
        </pc:sldMkLst>
        <pc:spChg chg="mod">
          <ac:chgData name="Ojone Odiniya" userId="54cdb97369cb210c" providerId="Windows Live" clId="Web-{EA14631D-3FE2-CA1D-F5A4-C6C3C5A58726}" dt="2024-05-16T21:43:41.493" v="14" actId="20577"/>
          <ac:spMkLst>
            <pc:docMk/>
            <pc:sldMk cId="0" sldId="267"/>
            <ac:spMk id="581" creationId="{00000000-0000-0000-0000-000000000000}"/>
          </ac:spMkLst>
        </pc:spChg>
      </pc:sldChg>
      <pc:sldChg chg="modSp">
        <pc:chgData name="Ojone Odiniya" userId="54cdb97369cb210c" providerId="Windows Live" clId="Web-{EA14631D-3FE2-CA1D-F5A4-C6C3C5A58726}" dt="2024-05-16T21:42:26.894" v="9" actId="20577"/>
        <pc:sldMkLst>
          <pc:docMk/>
          <pc:sldMk cId="0" sldId="269"/>
        </pc:sldMkLst>
        <pc:spChg chg="mod">
          <ac:chgData name="Ojone Odiniya" userId="54cdb97369cb210c" providerId="Windows Live" clId="Web-{EA14631D-3FE2-CA1D-F5A4-C6C3C5A58726}" dt="2024-05-16T21:42:26.894" v="9" actId="20577"/>
          <ac:spMkLst>
            <pc:docMk/>
            <pc:sldMk cId="0" sldId="269"/>
            <ac:spMk id="611" creationId="{00000000-0000-0000-0000-000000000000}"/>
          </ac:spMkLst>
        </pc:spChg>
      </pc:sldChg>
      <pc:sldChg chg="modSp">
        <pc:chgData name="Ojone Odiniya" userId="54cdb97369cb210c" providerId="Windows Live" clId="Web-{EA14631D-3FE2-CA1D-F5A4-C6C3C5A58726}" dt="2024-05-16T21:48:39.241" v="29" actId="20577"/>
        <pc:sldMkLst>
          <pc:docMk/>
          <pc:sldMk cId="0" sldId="270"/>
        </pc:sldMkLst>
        <pc:spChg chg="mod">
          <ac:chgData name="Ojone Odiniya" userId="54cdb97369cb210c" providerId="Windows Live" clId="Web-{EA14631D-3FE2-CA1D-F5A4-C6C3C5A58726}" dt="2024-05-16T21:48:39.241" v="29" actId="20577"/>
          <ac:spMkLst>
            <pc:docMk/>
            <pc:sldMk cId="0" sldId="270"/>
            <ac:spMk id="623" creationId="{00000000-0000-0000-0000-000000000000}"/>
          </ac:spMkLst>
        </pc:spChg>
      </pc:sldChg>
      <pc:sldChg chg="modSp">
        <pc:chgData name="Ojone Odiniya" userId="54cdb97369cb210c" providerId="Windows Live" clId="Web-{EA14631D-3FE2-CA1D-F5A4-C6C3C5A58726}" dt="2024-05-16T21:42:02.096" v="8" actId="20577"/>
        <pc:sldMkLst>
          <pc:docMk/>
          <pc:sldMk cId="0" sldId="271"/>
        </pc:sldMkLst>
        <pc:spChg chg="mod">
          <ac:chgData name="Ojone Odiniya" userId="54cdb97369cb210c" providerId="Windows Live" clId="Web-{EA14631D-3FE2-CA1D-F5A4-C6C3C5A58726}" dt="2024-05-16T21:42:02.096" v="8" actId="20577"/>
          <ac:spMkLst>
            <pc:docMk/>
            <pc:sldMk cId="0" sldId="271"/>
            <ac:spMk id="641" creationId="{00000000-0000-0000-0000-000000000000}"/>
          </ac:spMkLst>
        </pc:spChg>
        <pc:picChg chg="mod">
          <ac:chgData name="Ojone Odiniya" userId="54cdb97369cb210c" providerId="Windows Live" clId="Web-{EA14631D-3FE2-CA1D-F5A4-C6C3C5A58726}" dt="2024-05-16T21:39:27.436" v="0" actId="1076"/>
          <ac:picMkLst>
            <pc:docMk/>
            <pc:sldMk cId="0" sldId="271"/>
            <ac:picMk id="17" creationId="{32AB441B-3F54-8208-4C28-AF0EBEF78191}"/>
          </ac:picMkLst>
        </pc:picChg>
      </pc:sldChg>
      <pc:sldChg chg="modSp">
        <pc:chgData name="Ojone Odiniya" userId="54cdb97369cb210c" providerId="Windows Live" clId="Web-{EA14631D-3FE2-CA1D-F5A4-C6C3C5A58726}" dt="2024-05-16T21:42:52.038" v="10" actId="20577"/>
        <pc:sldMkLst>
          <pc:docMk/>
          <pc:sldMk cId="0" sldId="284"/>
        </pc:sldMkLst>
        <pc:spChg chg="mod">
          <ac:chgData name="Ojone Odiniya" userId="54cdb97369cb210c" providerId="Windows Live" clId="Web-{EA14631D-3FE2-CA1D-F5A4-C6C3C5A58726}" dt="2024-05-16T21:42:52.038" v="10" actId="20577"/>
          <ac:spMkLst>
            <pc:docMk/>
            <pc:sldMk cId="0" sldId="284"/>
            <ac:spMk id="865" creationId="{00000000-0000-0000-0000-000000000000}"/>
          </ac:spMkLst>
        </pc:spChg>
      </pc:sldChg>
      <pc:sldChg chg="modSp">
        <pc:chgData name="Ojone Odiniya" userId="54cdb97369cb210c" providerId="Windows Live" clId="Web-{EA14631D-3FE2-CA1D-F5A4-C6C3C5A58726}" dt="2024-05-16T21:54:59.987" v="52" actId="20577"/>
        <pc:sldMkLst>
          <pc:docMk/>
          <pc:sldMk cId="759480640" sldId="347"/>
        </pc:sldMkLst>
        <pc:spChg chg="mod">
          <ac:chgData name="Ojone Odiniya" userId="54cdb97369cb210c" providerId="Windows Live" clId="Web-{EA14631D-3FE2-CA1D-F5A4-C6C3C5A58726}" dt="2024-05-16T21:54:59.987" v="52" actId="20577"/>
          <ac:spMkLst>
            <pc:docMk/>
            <pc:sldMk cId="759480640" sldId="347"/>
            <ac:spMk id="4" creationId="{06CDC8EB-4A09-7B27-1411-5C18052C1E2C}"/>
          </ac:spMkLst>
        </pc:spChg>
      </pc:sldChg>
    </pc:docChg>
  </pc:docChgLst>
  <pc:docChgLst>
    <pc:chgData name="Ojone Odiniya" userId="54cdb97369cb210c" providerId="Windows Live" clId="Web-{CBB34A0E-B5FF-D883-9362-7B05C482E552}"/>
    <pc:docChg chg="addSld delSld modSld sldOrd modSection">
      <pc:chgData name="Ojone Odiniya" userId="54cdb97369cb210c" providerId="Windows Live" clId="Web-{CBB34A0E-B5FF-D883-9362-7B05C482E552}" dt="2024-05-18T08:11:00.417" v="202" actId="20577"/>
      <pc:docMkLst>
        <pc:docMk/>
      </pc:docMkLst>
      <pc:sldChg chg="addSp delSp modSp">
        <pc:chgData name="Ojone Odiniya" userId="54cdb97369cb210c" providerId="Windows Live" clId="Web-{CBB34A0E-B5FF-D883-9362-7B05C482E552}" dt="2024-05-17T21:18:36.508" v="117" actId="14100"/>
        <pc:sldMkLst>
          <pc:docMk/>
          <pc:sldMk cId="0" sldId="264"/>
        </pc:sldMkLst>
        <pc:spChg chg="del">
          <ac:chgData name="Ojone Odiniya" userId="54cdb97369cb210c" providerId="Windows Live" clId="Web-{CBB34A0E-B5FF-D883-9362-7B05C482E552}" dt="2024-05-17T21:17:51.553" v="111"/>
          <ac:spMkLst>
            <pc:docMk/>
            <pc:sldMk cId="0" sldId="264"/>
            <ac:spMk id="559" creationId="{00000000-0000-0000-0000-000000000000}"/>
          </ac:spMkLst>
        </pc:spChg>
        <pc:picChg chg="add mod">
          <ac:chgData name="Ojone Odiniya" userId="54cdb97369cb210c" providerId="Windows Live" clId="Web-{CBB34A0E-B5FF-D883-9362-7B05C482E552}" dt="2024-05-17T21:18:36.508" v="117" actId="14100"/>
          <ac:picMkLst>
            <pc:docMk/>
            <pc:sldMk cId="0" sldId="264"/>
            <ac:picMk id="2" creationId="{1161C2F8-13E0-7838-5C8F-132C27F78C95}"/>
          </ac:picMkLst>
        </pc:picChg>
        <pc:picChg chg="del">
          <ac:chgData name="Ojone Odiniya" userId="54cdb97369cb210c" providerId="Windows Live" clId="Web-{CBB34A0E-B5FF-D883-9362-7B05C482E552}" dt="2024-05-17T21:17:38.115" v="110"/>
          <ac:picMkLst>
            <pc:docMk/>
            <pc:sldMk cId="0" sldId="264"/>
            <ac:picMk id="3" creationId="{7B7C4EF8-9A12-AB77-3DC1-263225388F9D}"/>
          </ac:picMkLst>
        </pc:picChg>
      </pc:sldChg>
      <pc:sldChg chg="addSp delSp modSp">
        <pc:chgData name="Ojone Odiniya" userId="54cdb97369cb210c" providerId="Windows Live" clId="Web-{CBB34A0E-B5FF-D883-9362-7B05C482E552}" dt="2024-05-17T21:22:59.048" v="130" actId="20577"/>
        <pc:sldMkLst>
          <pc:docMk/>
          <pc:sldMk cId="0" sldId="267"/>
        </pc:sldMkLst>
        <pc:spChg chg="mod">
          <ac:chgData name="Ojone Odiniya" userId="54cdb97369cb210c" providerId="Windows Live" clId="Web-{CBB34A0E-B5FF-D883-9362-7B05C482E552}" dt="2024-05-17T21:22:59.048" v="130" actId="20577"/>
          <ac:spMkLst>
            <pc:docMk/>
            <pc:sldMk cId="0" sldId="267"/>
            <ac:spMk id="581" creationId="{00000000-0000-0000-0000-000000000000}"/>
          </ac:spMkLst>
        </pc:spChg>
        <pc:picChg chg="del">
          <ac:chgData name="Ojone Odiniya" userId="54cdb97369cb210c" providerId="Windows Live" clId="Web-{CBB34A0E-B5FF-D883-9362-7B05C482E552}" dt="2024-05-17T21:21:42.561" v="118"/>
          <ac:picMkLst>
            <pc:docMk/>
            <pc:sldMk cId="0" sldId="267"/>
            <ac:picMk id="2" creationId="{37EA81F4-2A1E-CB0F-6791-508B2BD0A29A}"/>
          </ac:picMkLst>
        </pc:picChg>
        <pc:picChg chg="add mod">
          <ac:chgData name="Ojone Odiniya" userId="54cdb97369cb210c" providerId="Windows Live" clId="Web-{CBB34A0E-B5FF-D883-9362-7B05C482E552}" dt="2024-05-17T21:22:16.640" v="123" actId="14100"/>
          <ac:picMkLst>
            <pc:docMk/>
            <pc:sldMk cId="0" sldId="267"/>
            <ac:picMk id="3" creationId="{776DD2B4-5A8E-A32D-12DA-6C4D34F9CDAF}"/>
          </ac:picMkLst>
        </pc:picChg>
      </pc:sldChg>
      <pc:sldChg chg="addSp delSp modSp">
        <pc:chgData name="Ojone Odiniya" userId="54cdb97369cb210c" providerId="Windows Live" clId="Web-{CBB34A0E-B5FF-D883-9362-7B05C482E552}" dt="2024-05-17T21:46:21.260" v="182" actId="20577"/>
        <pc:sldMkLst>
          <pc:docMk/>
          <pc:sldMk cId="0" sldId="268"/>
        </pc:sldMkLst>
        <pc:spChg chg="add del">
          <ac:chgData name="Ojone Odiniya" userId="54cdb97369cb210c" providerId="Windows Live" clId="Web-{CBB34A0E-B5FF-D883-9362-7B05C482E552}" dt="2024-05-17T21:41:22.700" v="133"/>
          <ac:spMkLst>
            <pc:docMk/>
            <pc:sldMk cId="0" sldId="268"/>
            <ac:spMk id="3" creationId="{9C8BFC26-45FE-A736-3218-99F7E2FAB652}"/>
          </ac:spMkLst>
        </pc:spChg>
        <pc:spChg chg="add del mod">
          <ac:chgData name="Ojone Odiniya" userId="54cdb97369cb210c" providerId="Windows Live" clId="Web-{CBB34A0E-B5FF-D883-9362-7B05C482E552}" dt="2024-05-17T21:43:06.548" v="151"/>
          <ac:spMkLst>
            <pc:docMk/>
            <pc:sldMk cId="0" sldId="268"/>
            <ac:spMk id="4" creationId="{F3344751-4D2C-528B-164F-92009CC4CDC1}"/>
          </ac:spMkLst>
        </pc:spChg>
        <pc:spChg chg="add del">
          <ac:chgData name="Ojone Odiniya" userId="54cdb97369cb210c" providerId="Windows Live" clId="Web-{CBB34A0E-B5FF-D883-9362-7B05C482E552}" dt="2024-05-17T21:43:22.376" v="153"/>
          <ac:spMkLst>
            <pc:docMk/>
            <pc:sldMk cId="0" sldId="268"/>
            <ac:spMk id="5" creationId="{E0AE56FC-7D6F-52A8-5F4D-B16DEC426E86}"/>
          </ac:spMkLst>
        </pc:spChg>
        <pc:spChg chg="add del mod">
          <ac:chgData name="Ojone Odiniya" userId="54cdb97369cb210c" providerId="Windows Live" clId="Web-{CBB34A0E-B5FF-D883-9362-7B05C482E552}" dt="2024-05-17T21:43:30.611" v="157"/>
          <ac:spMkLst>
            <pc:docMk/>
            <pc:sldMk cId="0" sldId="268"/>
            <ac:spMk id="6" creationId="{19284420-01F7-9C3C-353D-DED788D8B297}"/>
          </ac:spMkLst>
        </pc:spChg>
        <pc:spChg chg="add del mod">
          <ac:chgData name="Ojone Odiniya" userId="54cdb97369cb210c" providerId="Windows Live" clId="Web-{CBB34A0E-B5FF-D883-9362-7B05C482E552}" dt="2024-05-17T21:44:09.909" v="160"/>
          <ac:spMkLst>
            <pc:docMk/>
            <pc:sldMk cId="0" sldId="268"/>
            <ac:spMk id="7" creationId="{2781AABA-E737-3056-5BF9-151E8D95CC85}"/>
          </ac:spMkLst>
        </pc:spChg>
        <pc:spChg chg="add del">
          <ac:chgData name="Ojone Odiniya" userId="54cdb97369cb210c" providerId="Windows Live" clId="Web-{CBB34A0E-B5FF-D883-9362-7B05C482E552}" dt="2024-05-17T21:44:22.316" v="162"/>
          <ac:spMkLst>
            <pc:docMk/>
            <pc:sldMk cId="0" sldId="268"/>
            <ac:spMk id="8" creationId="{55BB13A9-D462-9512-B740-626AE14EE87D}"/>
          </ac:spMkLst>
        </pc:spChg>
        <pc:spChg chg="add mod">
          <ac:chgData name="Ojone Odiniya" userId="54cdb97369cb210c" providerId="Windows Live" clId="Web-{CBB34A0E-B5FF-D883-9362-7B05C482E552}" dt="2024-05-17T21:46:21.260" v="182" actId="20577"/>
          <ac:spMkLst>
            <pc:docMk/>
            <pc:sldMk cId="0" sldId="268"/>
            <ac:spMk id="9" creationId="{179729B9-F706-867A-A135-2E115F7A0597}"/>
          </ac:spMkLst>
        </pc:spChg>
      </pc:sldChg>
      <pc:sldChg chg="del">
        <pc:chgData name="Ojone Odiniya" userId="54cdb97369cb210c" providerId="Windows Live" clId="Web-{CBB34A0E-B5FF-D883-9362-7B05C482E552}" dt="2024-05-17T21:14:09.076" v="109"/>
        <pc:sldMkLst>
          <pc:docMk/>
          <pc:sldMk cId="0" sldId="272"/>
        </pc:sldMkLst>
      </pc:sldChg>
      <pc:sldChg chg="del">
        <pc:chgData name="Ojone Odiniya" userId="54cdb97369cb210c" providerId="Windows Live" clId="Web-{CBB34A0E-B5FF-D883-9362-7B05C482E552}" dt="2024-05-17T21:12:47.339" v="107"/>
        <pc:sldMkLst>
          <pc:docMk/>
          <pc:sldMk cId="0" sldId="273"/>
        </pc:sldMkLst>
      </pc:sldChg>
      <pc:sldChg chg="modSp">
        <pc:chgData name="Ojone Odiniya" userId="54cdb97369cb210c" providerId="Windows Live" clId="Web-{CBB34A0E-B5FF-D883-9362-7B05C482E552}" dt="2024-05-18T08:06:35.254" v="195" actId="14100"/>
        <pc:sldMkLst>
          <pc:docMk/>
          <pc:sldMk cId="0" sldId="275"/>
        </pc:sldMkLst>
        <pc:spChg chg="mod">
          <ac:chgData name="Ojone Odiniya" userId="54cdb97369cb210c" providerId="Windows Live" clId="Web-{CBB34A0E-B5FF-D883-9362-7B05C482E552}" dt="2024-05-18T08:06:35.254" v="195" actId="14100"/>
          <ac:spMkLst>
            <pc:docMk/>
            <pc:sldMk cId="0" sldId="275"/>
            <ac:spMk id="668" creationId="{00000000-0000-0000-0000-000000000000}"/>
          </ac:spMkLst>
        </pc:spChg>
        <pc:picChg chg="mod">
          <ac:chgData name="Ojone Odiniya" userId="54cdb97369cb210c" providerId="Windows Live" clId="Web-{CBB34A0E-B5FF-D883-9362-7B05C482E552}" dt="2024-05-18T08:06:30.379" v="194" actId="1076"/>
          <ac:picMkLst>
            <pc:docMk/>
            <pc:sldMk cId="0" sldId="275"/>
            <ac:picMk id="2" creationId="{BA1A2898-8E34-E878-DA29-93090A41C032}"/>
          </ac:picMkLst>
        </pc:picChg>
      </pc:sldChg>
      <pc:sldChg chg="modSp">
        <pc:chgData name="Ojone Odiniya" userId="54cdb97369cb210c" providerId="Windows Live" clId="Web-{CBB34A0E-B5FF-D883-9362-7B05C482E552}" dt="2024-05-18T08:11:00.417" v="202" actId="20577"/>
        <pc:sldMkLst>
          <pc:docMk/>
          <pc:sldMk cId="0" sldId="276"/>
        </pc:sldMkLst>
        <pc:spChg chg="mod">
          <ac:chgData name="Ojone Odiniya" userId="54cdb97369cb210c" providerId="Windows Live" clId="Web-{CBB34A0E-B5FF-D883-9362-7B05C482E552}" dt="2024-05-18T08:11:00.417" v="202" actId="20577"/>
          <ac:spMkLst>
            <pc:docMk/>
            <pc:sldMk cId="0" sldId="276"/>
            <ac:spMk id="678" creationId="{00000000-0000-0000-0000-000000000000}"/>
          </ac:spMkLst>
        </pc:spChg>
      </pc:sldChg>
      <pc:sldChg chg="del">
        <pc:chgData name="Ojone Odiniya" userId="54cdb97369cb210c" providerId="Windows Live" clId="Web-{CBB34A0E-B5FF-D883-9362-7B05C482E552}" dt="2024-05-17T21:12:46.917" v="106"/>
        <pc:sldMkLst>
          <pc:docMk/>
          <pc:sldMk cId="0" sldId="277"/>
        </pc:sldMkLst>
      </pc:sldChg>
      <pc:sldChg chg="del">
        <pc:chgData name="Ojone Odiniya" userId="54cdb97369cb210c" providerId="Windows Live" clId="Web-{CBB34A0E-B5FF-D883-9362-7B05C482E552}" dt="2024-05-17T21:23:35.862" v="131"/>
        <pc:sldMkLst>
          <pc:docMk/>
          <pc:sldMk cId="0" sldId="278"/>
        </pc:sldMkLst>
      </pc:sldChg>
      <pc:sldChg chg="del">
        <pc:chgData name="Ojone Odiniya" userId="54cdb97369cb210c" providerId="Windows Live" clId="Web-{CBB34A0E-B5FF-D883-9362-7B05C482E552}" dt="2024-05-17T21:12:45.574" v="105"/>
        <pc:sldMkLst>
          <pc:docMk/>
          <pc:sldMk cId="0" sldId="280"/>
        </pc:sldMkLst>
      </pc:sldChg>
      <pc:sldChg chg="del">
        <pc:chgData name="Ojone Odiniya" userId="54cdb97369cb210c" providerId="Windows Live" clId="Web-{CBB34A0E-B5FF-D883-9362-7B05C482E552}" dt="2024-05-17T21:12:45.027" v="104"/>
        <pc:sldMkLst>
          <pc:docMk/>
          <pc:sldMk cId="0" sldId="281"/>
        </pc:sldMkLst>
      </pc:sldChg>
      <pc:sldChg chg="del">
        <pc:chgData name="Ojone Odiniya" userId="54cdb97369cb210c" providerId="Windows Live" clId="Web-{CBB34A0E-B5FF-D883-9362-7B05C482E552}" dt="2024-05-17T21:12:44.199" v="103"/>
        <pc:sldMkLst>
          <pc:docMk/>
          <pc:sldMk cId="0" sldId="282"/>
        </pc:sldMkLst>
      </pc:sldChg>
      <pc:sldChg chg="del">
        <pc:chgData name="Ojone Odiniya" userId="54cdb97369cb210c" providerId="Windows Live" clId="Web-{CBB34A0E-B5FF-D883-9362-7B05C482E552}" dt="2024-05-17T21:12:43.574" v="102"/>
        <pc:sldMkLst>
          <pc:docMk/>
          <pc:sldMk cId="0" sldId="283"/>
        </pc:sldMkLst>
      </pc:sldChg>
      <pc:sldChg chg="del">
        <pc:chgData name="Ojone Odiniya" userId="54cdb97369cb210c" providerId="Windows Live" clId="Web-{CBB34A0E-B5FF-D883-9362-7B05C482E552}" dt="2024-05-17T21:12:42.652" v="101"/>
        <pc:sldMkLst>
          <pc:docMk/>
          <pc:sldMk cId="0" sldId="285"/>
        </pc:sldMkLst>
      </pc:sldChg>
      <pc:sldChg chg="del">
        <pc:chgData name="Ojone Odiniya" userId="54cdb97369cb210c" providerId="Windows Live" clId="Web-{CBB34A0E-B5FF-D883-9362-7B05C482E552}" dt="2024-05-17T21:12:41.714" v="100"/>
        <pc:sldMkLst>
          <pc:docMk/>
          <pc:sldMk cId="0" sldId="286"/>
        </pc:sldMkLst>
      </pc:sldChg>
      <pc:sldChg chg="del">
        <pc:chgData name="Ojone Odiniya" userId="54cdb97369cb210c" providerId="Windows Live" clId="Web-{CBB34A0E-B5FF-D883-9362-7B05C482E552}" dt="2024-05-17T21:12:40.980" v="99"/>
        <pc:sldMkLst>
          <pc:docMk/>
          <pc:sldMk cId="0" sldId="287"/>
        </pc:sldMkLst>
      </pc:sldChg>
      <pc:sldChg chg="del">
        <pc:chgData name="Ojone Odiniya" userId="54cdb97369cb210c" providerId="Windows Live" clId="Web-{CBB34A0E-B5FF-D883-9362-7B05C482E552}" dt="2024-05-17T21:12:40.245" v="98"/>
        <pc:sldMkLst>
          <pc:docMk/>
          <pc:sldMk cId="0" sldId="288"/>
        </pc:sldMkLst>
      </pc:sldChg>
      <pc:sldChg chg="del">
        <pc:chgData name="Ojone Odiniya" userId="54cdb97369cb210c" providerId="Windows Live" clId="Web-{CBB34A0E-B5FF-D883-9362-7B05C482E552}" dt="2024-05-17T21:12:39.308" v="97"/>
        <pc:sldMkLst>
          <pc:docMk/>
          <pc:sldMk cId="0" sldId="289"/>
        </pc:sldMkLst>
      </pc:sldChg>
      <pc:sldChg chg="del">
        <pc:chgData name="Ojone Odiniya" userId="54cdb97369cb210c" providerId="Windows Live" clId="Web-{CBB34A0E-B5FF-D883-9362-7B05C482E552}" dt="2024-05-17T21:12:38.683" v="96"/>
        <pc:sldMkLst>
          <pc:docMk/>
          <pc:sldMk cId="0" sldId="291"/>
        </pc:sldMkLst>
      </pc:sldChg>
      <pc:sldChg chg="del">
        <pc:chgData name="Ojone Odiniya" userId="54cdb97369cb210c" providerId="Windows Live" clId="Web-{CBB34A0E-B5FF-D883-9362-7B05C482E552}" dt="2024-05-17T21:12:38.526" v="95"/>
        <pc:sldMkLst>
          <pc:docMk/>
          <pc:sldMk cId="0" sldId="292"/>
        </pc:sldMkLst>
      </pc:sldChg>
      <pc:sldChg chg="del">
        <pc:chgData name="Ojone Odiniya" userId="54cdb97369cb210c" providerId="Windows Live" clId="Web-{CBB34A0E-B5FF-D883-9362-7B05C482E552}" dt="2024-05-17T21:12:37.589" v="94"/>
        <pc:sldMkLst>
          <pc:docMk/>
          <pc:sldMk cId="0" sldId="293"/>
        </pc:sldMkLst>
      </pc:sldChg>
      <pc:sldChg chg="del">
        <pc:chgData name="Ojone Odiniya" userId="54cdb97369cb210c" providerId="Windows Live" clId="Web-{CBB34A0E-B5FF-D883-9362-7B05C482E552}" dt="2024-05-17T21:12:36.526" v="93"/>
        <pc:sldMkLst>
          <pc:docMk/>
          <pc:sldMk cId="0" sldId="294"/>
        </pc:sldMkLst>
      </pc:sldChg>
      <pc:sldChg chg="addSp delSp modSp">
        <pc:chgData name="Ojone Odiniya" userId="54cdb97369cb210c" providerId="Windows Live" clId="Web-{CBB34A0E-B5FF-D883-9362-7B05C482E552}" dt="2024-05-17T20:52:01.486" v="11" actId="20577"/>
        <pc:sldMkLst>
          <pc:docMk/>
          <pc:sldMk cId="0" sldId="295"/>
        </pc:sldMkLst>
        <pc:spChg chg="mod">
          <ac:chgData name="Ojone Odiniya" userId="54cdb97369cb210c" providerId="Windows Live" clId="Web-{CBB34A0E-B5FF-D883-9362-7B05C482E552}" dt="2024-05-17T20:52:01.486" v="11" actId="20577"/>
          <ac:spMkLst>
            <pc:docMk/>
            <pc:sldMk cId="0" sldId="295"/>
            <ac:spMk id="13" creationId="{874BCFAE-CAB2-DE6D-920C-B6ADA37AE87C}"/>
          </ac:spMkLst>
        </pc:spChg>
        <pc:picChg chg="add del mod">
          <ac:chgData name="Ojone Odiniya" userId="54cdb97369cb210c" providerId="Windows Live" clId="Web-{CBB34A0E-B5FF-D883-9362-7B05C482E552}" dt="2024-05-17T20:48:15.494" v="1"/>
          <ac:picMkLst>
            <pc:docMk/>
            <pc:sldMk cId="0" sldId="295"/>
            <ac:picMk id="2" creationId="{1D7756D1-369F-AE03-B94B-9EB9FBF2578D}"/>
          </ac:picMkLst>
        </pc:picChg>
        <pc:picChg chg="add mod">
          <ac:chgData name="Ojone Odiniya" userId="54cdb97369cb210c" providerId="Windows Live" clId="Web-{CBB34A0E-B5FF-D883-9362-7B05C482E552}" dt="2024-05-17T20:50:36.483" v="6" actId="14100"/>
          <ac:picMkLst>
            <pc:docMk/>
            <pc:sldMk cId="0" sldId="295"/>
            <ac:picMk id="3" creationId="{1CCD2448-F254-3DAA-9F2E-E116EA8B4BDF}"/>
          </ac:picMkLst>
        </pc:picChg>
      </pc:sldChg>
      <pc:sldChg chg="del">
        <pc:chgData name="Ojone Odiniya" userId="54cdb97369cb210c" providerId="Windows Live" clId="Web-{CBB34A0E-B5FF-D883-9362-7B05C482E552}" dt="2024-05-17T21:12:34.120" v="92"/>
        <pc:sldMkLst>
          <pc:docMk/>
          <pc:sldMk cId="0" sldId="297"/>
        </pc:sldMkLst>
      </pc:sldChg>
      <pc:sldChg chg="del">
        <pc:chgData name="Ojone Odiniya" userId="54cdb97369cb210c" providerId="Windows Live" clId="Web-{CBB34A0E-B5FF-D883-9362-7B05C482E552}" dt="2024-05-17T21:12:33.401" v="91"/>
        <pc:sldMkLst>
          <pc:docMk/>
          <pc:sldMk cId="0" sldId="298"/>
        </pc:sldMkLst>
      </pc:sldChg>
      <pc:sldChg chg="del">
        <pc:chgData name="Ojone Odiniya" userId="54cdb97369cb210c" providerId="Windows Live" clId="Web-{CBB34A0E-B5FF-D883-9362-7B05C482E552}" dt="2024-05-17T21:12:32.761" v="90"/>
        <pc:sldMkLst>
          <pc:docMk/>
          <pc:sldMk cId="0" sldId="299"/>
        </pc:sldMkLst>
      </pc:sldChg>
      <pc:sldChg chg="modSp">
        <pc:chgData name="Ojone Odiniya" userId="54cdb97369cb210c" providerId="Windows Live" clId="Web-{CBB34A0E-B5FF-D883-9362-7B05C482E552}" dt="2024-05-17T20:51:43.845" v="9" actId="14100"/>
        <pc:sldMkLst>
          <pc:docMk/>
          <pc:sldMk cId="0" sldId="300"/>
        </pc:sldMkLst>
        <pc:spChg chg="mod">
          <ac:chgData name="Ojone Odiniya" userId="54cdb97369cb210c" providerId="Windows Live" clId="Web-{CBB34A0E-B5FF-D883-9362-7B05C482E552}" dt="2024-05-17T20:51:21.641" v="7" actId="20577"/>
          <ac:spMkLst>
            <pc:docMk/>
            <pc:sldMk cId="0" sldId="300"/>
            <ac:spMk id="1268" creationId="{00000000-0000-0000-0000-000000000000}"/>
          </ac:spMkLst>
        </pc:spChg>
        <pc:picChg chg="mod">
          <ac:chgData name="Ojone Odiniya" userId="54cdb97369cb210c" providerId="Windows Live" clId="Web-{CBB34A0E-B5FF-D883-9362-7B05C482E552}" dt="2024-05-17T20:51:43.845" v="9" actId="14100"/>
          <ac:picMkLst>
            <pc:docMk/>
            <pc:sldMk cId="0" sldId="300"/>
            <ac:picMk id="16" creationId="{6F0E104F-6EEC-85BD-0185-DB058AD0D2CF}"/>
          </ac:picMkLst>
        </pc:picChg>
      </pc:sldChg>
      <pc:sldChg chg="del">
        <pc:chgData name="Ojone Odiniya" userId="54cdb97369cb210c" providerId="Windows Live" clId="Web-{CBB34A0E-B5FF-D883-9362-7B05C482E552}" dt="2024-05-17T21:12:30.401" v="89"/>
        <pc:sldMkLst>
          <pc:docMk/>
          <pc:sldMk cId="0" sldId="301"/>
        </pc:sldMkLst>
      </pc:sldChg>
      <pc:sldChg chg="del">
        <pc:chgData name="Ojone Odiniya" userId="54cdb97369cb210c" providerId="Windows Live" clId="Web-{CBB34A0E-B5FF-D883-9362-7B05C482E552}" dt="2024-05-17T21:12:29.807" v="88"/>
        <pc:sldMkLst>
          <pc:docMk/>
          <pc:sldMk cId="0" sldId="302"/>
        </pc:sldMkLst>
      </pc:sldChg>
      <pc:sldChg chg="del">
        <pc:chgData name="Ojone Odiniya" userId="54cdb97369cb210c" providerId="Windows Live" clId="Web-{CBB34A0E-B5FF-D883-9362-7B05C482E552}" dt="2024-05-17T21:12:29.729" v="87"/>
        <pc:sldMkLst>
          <pc:docMk/>
          <pc:sldMk cId="0" sldId="303"/>
        </pc:sldMkLst>
      </pc:sldChg>
      <pc:sldChg chg="del">
        <pc:chgData name="Ojone Odiniya" userId="54cdb97369cb210c" providerId="Windows Live" clId="Web-{CBB34A0E-B5FF-D883-9362-7B05C482E552}" dt="2024-05-17T21:12:29.026" v="86"/>
        <pc:sldMkLst>
          <pc:docMk/>
          <pc:sldMk cId="0" sldId="304"/>
        </pc:sldMkLst>
      </pc:sldChg>
      <pc:sldChg chg="del">
        <pc:chgData name="Ojone Odiniya" userId="54cdb97369cb210c" providerId="Windows Live" clId="Web-{CBB34A0E-B5FF-D883-9362-7B05C482E552}" dt="2024-05-17T21:12:28.401" v="85"/>
        <pc:sldMkLst>
          <pc:docMk/>
          <pc:sldMk cId="0" sldId="305"/>
        </pc:sldMkLst>
      </pc:sldChg>
      <pc:sldChg chg="del">
        <pc:chgData name="Ojone Odiniya" userId="54cdb97369cb210c" providerId="Windows Live" clId="Web-{CBB34A0E-B5FF-D883-9362-7B05C482E552}" dt="2024-05-17T21:12:27.667" v="84"/>
        <pc:sldMkLst>
          <pc:docMk/>
          <pc:sldMk cId="0" sldId="306"/>
        </pc:sldMkLst>
      </pc:sldChg>
      <pc:sldChg chg="del">
        <pc:chgData name="Ojone Odiniya" userId="54cdb97369cb210c" providerId="Windows Live" clId="Web-{CBB34A0E-B5FF-D883-9362-7B05C482E552}" dt="2024-05-17T21:12:27.010" v="83"/>
        <pc:sldMkLst>
          <pc:docMk/>
          <pc:sldMk cId="0" sldId="307"/>
        </pc:sldMkLst>
      </pc:sldChg>
      <pc:sldChg chg="del">
        <pc:chgData name="Ojone Odiniya" userId="54cdb97369cb210c" providerId="Windows Live" clId="Web-{CBB34A0E-B5FF-D883-9362-7B05C482E552}" dt="2024-05-17T21:12:26.057" v="82"/>
        <pc:sldMkLst>
          <pc:docMk/>
          <pc:sldMk cId="0" sldId="308"/>
        </pc:sldMkLst>
      </pc:sldChg>
      <pc:sldChg chg="del">
        <pc:chgData name="Ojone Odiniya" userId="54cdb97369cb210c" providerId="Windows Live" clId="Web-{CBB34A0E-B5FF-D883-9362-7B05C482E552}" dt="2024-05-17T21:12:25.542" v="81"/>
        <pc:sldMkLst>
          <pc:docMk/>
          <pc:sldMk cId="0" sldId="309"/>
        </pc:sldMkLst>
      </pc:sldChg>
      <pc:sldChg chg="addSp delSp modSp ord">
        <pc:chgData name="Ojone Odiniya" userId="54cdb97369cb210c" providerId="Windows Live" clId="Web-{CBB34A0E-B5FF-D883-9362-7B05C482E552}" dt="2024-05-17T21:08:35.143" v="43" actId="14100"/>
        <pc:sldMkLst>
          <pc:docMk/>
          <pc:sldMk cId="0" sldId="310"/>
        </pc:sldMkLst>
        <pc:spChg chg="add del mod">
          <ac:chgData name="Ojone Odiniya" userId="54cdb97369cb210c" providerId="Windows Live" clId="Web-{CBB34A0E-B5FF-D883-9362-7B05C482E552}" dt="2024-05-17T21:02:06.001" v="16"/>
          <ac:spMkLst>
            <pc:docMk/>
            <pc:sldMk cId="0" sldId="310"/>
            <ac:spMk id="3" creationId="{F4F0F31E-CC5E-F5BF-6808-8E76F7E78E2E}"/>
          </ac:spMkLst>
        </pc:spChg>
        <pc:spChg chg="add mod">
          <ac:chgData name="Ojone Odiniya" userId="54cdb97369cb210c" providerId="Windows Live" clId="Web-{CBB34A0E-B5FF-D883-9362-7B05C482E552}" dt="2024-05-17T21:02:53.159" v="26" actId="14100"/>
          <ac:spMkLst>
            <pc:docMk/>
            <pc:sldMk cId="0" sldId="310"/>
            <ac:spMk id="5" creationId="{086EA26E-1923-7FC1-A516-3A9ABC7D0093}"/>
          </ac:spMkLst>
        </pc:spChg>
        <pc:spChg chg="add del mod">
          <ac:chgData name="Ojone Odiniya" userId="54cdb97369cb210c" providerId="Windows Live" clId="Web-{CBB34A0E-B5FF-D883-9362-7B05C482E552}" dt="2024-05-17T21:02:18.611" v="19"/>
          <ac:spMkLst>
            <pc:docMk/>
            <pc:sldMk cId="0" sldId="310"/>
            <ac:spMk id="7" creationId="{AE2B2DB8-76E8-D41B-4083-F3384198BC41}"/>
          </ac:spMkLst>
        </pc:spChg>
        <pc:spChg chg="add del mod">
          <ac:chgData name="Ojone Odiniya" userId="54cdb97369cb210c" providerId="Windows Live" clId="Web-{CBB34A0E-B5FF-D883-9362-7B05C482E552}" dt="2024-05-17T21:02:22.517" v="20"/>
          <ac:spMkLst>
            <pc:docMk/>
            <pc:sldMk cId="0" sldId="310"/>
            <ac:spMk id="9" creationId="{394AE16B-F22B-DCAA-8A99-DD06A909372E}"/>
          </ac:spMkLst>
        </pc:spChg>
        <pc:spChg chg="add del mod">
          <ac:chgData name="Ojone Odiniya" userId="54cdb97369cb210c" providerId="Windows Live" clId="Web-{CBB34A0E-B5FF-D883-9362-7B05C482E552}" dt="2024-05-17T21:03:03.706" v="28"/>
          <ac:spMkLst>
            <pc:docMk/>
            <pc:sldMk cId="0" sldId="310"/>
            <ac:spMk id="11" creationId="{25229F1C-B980-CE7B-3204-3D0E86F9C59D}"/>
          </ac:spMkLst>
        </pc:spChg>
        <pc:spChg chg="del">
          <ac:chgData name="Ojone Odiniya" userId="54cdb97369cb210c" providerId="Windows Live" clId="Web-{CBB34A0E-B5FF-D883-9362-7B05C482E552}" dt="2024-05-17T21:02:57.643" v="27"/>
          <ac:spMkLst>
            <pc:docMk/>
            <pc:sldMk cId="0" sldId="310"/>
            <ac:spMk id="1458" creationId="{00000000-0000-0000-0000-000000000000}"/>
          </ac:spMkLst>
        </pc:spChg>
        <pc:spChg chg="del">
          <ac:chgData name="Ojone Odiniya" userId="54cdb97369cb210c" providerId="Windows Live" clId="Web-{CBB34A0E-B5FF-D883-9362-7B05C482E552}" dt="2024-05-17T21:02:01.219" v="15"/>
          <ac:spMkLst>
            <pc:docMk/>
            <pc:sldMk cId="0" sldId="310"/>
            <ac:spMk id="1459" creationId="{00000000-0000-0000-0000-000000000000}"/>
          </ac:spMkLst>
        </pc:spChg>
        <pc:spChg chg="del">
          <ac:chgData name="Ojone Odiniya" userId="54cdb97369cb210c" providerId="Windows Live" clId="Web-{CBB34A0E-B5FF-D883-9362-7B05C482E552}" dt="2024-05-17T21:02:15.079" v="18"/>
          <ac:spMkLst>
            <pc:docMk/>
            <pc:sldMk cId="0" sldId="310"/>
            <ac:spMk id="1460" creationId="{00000000-0000-0000-0000-000000000000}"/>
          </ac:spMkLst>
        </pc:spChg>
        <pc:spChg chg="mod">
          <ac:chgData name="Ojone Odiniya" userId="54cdb97369cb210c" providerId="Windows Live" clId="Web-{CBB34A0E-B5FF-D883-9362-7B05C482E552}" dt="2024-05-17T21:04:48.804" v="38" actId="14100"/>
          <ac:spMkLst>
            <pc:docMk/>
            <pc:sldMk cId="0" sldId="310"/>
            <ac:spMk id="1461" creationId="{00000000-0000-0000-0000-000000000000}"/>
          </ac:spMkLst>
        </pc:spChg>
        <pc:spChg chg="del">
          <ac:chgData name="Ojone Odiniya" userId="54cdb97369cb210c" providerId="Windows Live" clId="Web-{CBB34A0E-B5FF-D883-9362-7B05C482E552}" dt="2024-05-17T21:01:54.375" v="14"/>
          <ac:spMkLst>
            <pc:docMk/>
            <pc:sldMk cId="0" sldId="310"/>
            <ac:spMk id="1462" creationId="{00000000-0000-0000-0000-000000000000}"/>
          </ac:spMkLst>
        </pc:spChg>
        <pc:spChg chg="del">
          <ac:chgData name="Ojone Odiniya" userId="54cdb97369cb210c" providerId="Windows Live" clId="Web-{CBB34A0E-B5FF-D883-9362-7B05C482E552}" dt="2024-05-17T21:02:10.173" v="17"/>
          <ac:spMkLst>
            <pc:docMk/>
            <pc:sldMk cId="0" sldId="310"/>
            <ac:spMk id="1463" creationId="{00000000-0000-0000-0000-000000000000}"/>
          </ac:spMkLst>
        </pc:spChg>
        <pc:picChg chg="add mod">
          <ac:chgData name="Ojone Odiniya" userId="54cdb97369cb210c" providerId="Windows Live" clId="Web-{CBB34A0E-B5FF-D883-9362-7B05C482E552}" dt="2024-05-17T21:08:35.143" v="43" actId="14100"/>
          <ac:picMkLst>
            <pc:docMk/>
            <pc:sldMk cId="0" sldId="310"/>
            <ac:picMk id="12" creationId="{1679446A-457C-2AFA-7FBE-1F687B7856C0}"/>
          </ac:picMkLst>
        </pc:picChg>
      </pc:sldChg>
      <pc:sldChg chg="del">
        <pc:chgData name="Ojone Odiniya" userId="54cdb97369cb210c" providerId="Windows Live" clId="Web-{CBB34A0E-B5FF-D883-9362-7B05C482E552}" dt="2024-05-17T21:12:24.307" v="80"/>
        <pc:sldMkLst>
          <pc:docMk/>
          <pc:sldMk cId="0" sldId="311"/>
        </pc:sldMkLst>
      </pc:sldChg>
      <pc:sldChg chg="del">
        <pc:chgData name="Ojone Odiniya" userId="54cdb97369cb210c" providerId="Windows Live" clId="Web-{CBB34A0E-B5FF-D883-9362-7B05C482E552}" dt="2024-05-17T21:12:23.651" v="79"/>
        <pc:sldMkLst>
          <pc:docMk/>
          <pc:sldMk cId="0" sldId="312"/>
        </pc:sldMkLst>
      </pc:sldChg>
      <pc:sldChg chg="del">
        <pc:chgData name="Ojone Odiniya" userId="54cdb97369cb210c" providerId="Windows Live" clId="Web-{CBB34A0E-B5FF-D883-9362-7B05C482E552}" dt="2024-05-17T21:12:22.354" v="78"/>
        <pc:sldMkLst>
          <pc:docMk/>
          <pc:sldMk cId="0" sldId="313"/>
        </pc:sldMkLst>
      </pc:sldChg>
      <pc:sldChg chg="del">
        <pc:chgData name="Ojone Odiniya" userId="54cdb97369cb210c" providerId="Windows Live" clId="Web-{CBB34A0E-B5FF-D883-9362-7B05C482E552}" dt="2024-05-17T21:12:22.229" v="77"/>
        <pc:sldMkLst>
          <pc:docMk/>
          <pc:sldMk cId="0" sldId="314"/>
        </pc:sldMkLst>
      </pc:sldChg>
      <pc:sldChg chg="del">
        <pc:chgData name="Ojone Odiniya" userId="54cdb97369cb210c" providerId="Windows Live" clId="Web-{CBB34A0E-B5FF-D883-9362-7B05C482E552}" dt="2024-05-17T21:12:21.510" v="76"/>
        <pc:sldMkLst>
          <pc:docMk/>
          <pc:sldMk cId="0" sldId="315"/>
        </pc:sldMkLst>
      </pc:sldChg>
      <pc:sldChg chg="del">
        <pc:chgData name="Ojone Odiniya" userId="54cdb97369cb210c" providerId="Windows Live" clId="Web-{CBB34A0E-B5FF-D883-9362-7B05C482E552}" dt="2024-05-17T21:12:20.948" v="75"/>
        <pc:sldMkLst>
          <pc:docMk/>
          <pc:sldMk cId="0" sldId="316"/>
        </pc:sldMkLst>
      </pc:sldChg>
      <pc:sldChg chg="del">
        <pc:chgData name="Ojone Odiniya" userId="54cdb97369cb210c" providerId="Windows Live" clId="Web-{CBB34A0E-B5FF-D883-9362-7B05C482E552}" dt="2024-05-17T21:12:20.213" v="74"/>
        <pc:sldMkLst>
          <pc:docMk/>
          <pc:sldMk cId="0" sldId="317"/>
        </pc:sldMkLst>
      </pc:sldChg>
      <pc:sldChg chg="del">
        <pc:chgData name="Ojone Odiniya" userId="54cdb97369cb210c" providerId="Windows Live" clId="Web-{CBB34A0E-B5FF-D883-9362-7B05C482E552}" dt="2024-05-17T21:12:19.510" v="73"/>
        <pc:sldMkLst>
          <pc:docMk/>
          <pc:sldMk cId="0" sldId="318"/>
        </pc:sldMkLst>
      </pc:sldChg>
      <pc:sldChg chg="del">
        <pc:chgData name="Ojone Odiniya" userId="54cdb97369cb210c" providerId="Windows Live" clId="Web-{CBB34A0E-B5FF-D883-9362-7B05C482E552}" dt="2024-05-17T21:12:18.620" v="72"/>
        <pc:sldMkLst>
          <pc:docMk/>
          <pc:sldMk cId="0" sldId="319"/>
        </pc:sldMkLst>
      </pc:sldChg>
      <pc:sldChg chg="del">
        <pc:chgData name="Ojone Odiniya" userId="54cdb97369cb210c" providerId="Windows Live" clId="Web-{CBB34A0E-B5FF-D883-9362-7B05C482E552}" dt="2024-05-17T21:12:17.729" v="71"/>
        <pc:sldMkLst>
          <pc:docMk/>
          <pc:sldMk cId="0" sldId="320"/>
        </pc:sldMkLst>
      </pc:sldChg>
      <pc:sldChg chg="del">
        <pc:chgData name="Ojone Odiniya" userId="54cdb97369cb210c" providerId="Windows Live" clId="Web-{CBB34A0E-B5FF-D883-9362-7B05C482E552}" dt="2024-05-17T21:12:17.635" v="70"/>
        <pc:sldMkLst>
          <pc:docMk/>
          <pc:sldMk cId="0" sldId="321"/>
        </pc:sldMkLst>
      </pc:sldChg>
      <pc:sldChg chg="del">
        <pc:chgData name="Ojone Odiniya" userId="54cdb97369cb210c" providerId="Windows Live" clId="Web-{CBB34A0E-B5FF-D883-9362-7B05C482E552}" dt="2024-05-17T21:12:15.307" v="69"/>
        <pc:sldMkLst>
          <pc:docMk/>
          <pc:sldMk cId="0" sldId="322"/>
        </pc:sldMkLst>
      </pc:sldChg>
      <pc:sldChg chg="del">
        <pc:chgData name="Ojone Odiniya" userId="54cdb97369cb210c" providerId="Windows Live" clId="Web-{CBB34A0E-B5FF-D883-9362-7B05C482E552}" dt="2024-05-17T21:12:14.041" v="68"/>
        <pc:sldMkLst>
          <pc:docMk/>
          <pc:sldMk cId="0" sldId="323"/>
        </pc:sldMkLst>
      </pc:sldChg>
      <pc:sldChg chg="del">
        <pc:chgData name="Ojone Odiniya" userId="54cdb97369cb210c" providerId="Windows Live" clId="Web-{CBB34A0E-B5FF-D883-9362-7B05C482E552}" dt="2024-05-17T21:12:12.385" v="67"/>
        <pc:sldMkLst>
          <pc:docMk/>
          <pc:sldMk cId="0" sldId="324"/>
        </pc:sldMkLst>
      </pc:sldChg>
      <pc:sldChg chg="del">
        <pc:chgData name="Ojone Odiniya" userId="54cdb97369cb210c" providerId="Windows Live" clId="Web-{CBB34A0E-B5FF-D883-9362-7B05C482E552}" dt="2024-05-17T21:12:11.463" v="66"/>
        <pc:sldMkLst>
          <pc:docMk/>
          <pc:sldMk cId="0" sldId="325"/>
        </pc:sldMkLst>
      </pc:sldChg>
      <pc:sldChg chg="del">
        <pc:chgData name="Ojone Odiniya" userId="54cdb97369cb210c" providerId="Windows Live" clId="Web-{CBB34A0E-B5FF-D883-9362-7B05C482E552}" dt="2024-05-17T21:12:10.447" v="65"/>
        <pc:sldMkLst>
          <pc:docMk/>
          <pc:sldMk cId="0" sldId="326"/>
        </pc:sldMkLst>
      </pc:sldChg>
      <pc:sldChg chg="del">
        <pc:chgData name="Ojone Odiniya" userId="54cdb97369cb210c" providerId="Windows Live" clId="Web-{CBB34A0E-B5FF-D883-9362-7B05C482E552}" dt="2024-05-17T21:12:08.385" v="64"/>
        <pc:sldMkLst>
          <pc:docMk/>
          <pc:sldMk cId="0" sldId="327"/>
        </pc:sldMkLst>
      </pc:sldChg>
      <pc:sldChg chg="del">
        <pc:chgData name="Ojone Odiniya" userId="54cdb97369cb210c" providerId="Windows Live" clId="Web-{CBB34A0E-B5FF-D883-9362-7B05C482E552}" dt="2024-05-17T21:12:04.650" v="63"/>
        <pc:sldMkLst>
          <pc:docMk/>
          <pc:sldMk cId="0" sldId="328"/>
        </pc:sldMkLst>
      </pc:sldChg>
      <pc:sldChg chg="del">
        <pc:chgData name="Ojone Odiniya" userId="54cdb97369cb210c" providerId="Windows Live" clId="Web-{CBB34A0E-B5FF-D883-9362-7B05C482E552}" dt="2024-05-17T21:12:02.416" v="62"/>
        <pc:sldMkLst>
          <pc:docMk/>
          <pc:sldMk cId="0" sldId="329"/>
        </pc:sldMkLst>
      </pc:sldChg>
      <pc:sldChg chg="del">
        <pc:chgData name="Ojone Odiniya" userId="54cdb97369cb210c" providerId="Windows Live" clId="Web-{CBB34A0E-B5FF-D883-9362-7B05C482E552}" dt="2024-05-17T21:12:02.369" v="61"/>
        <pc:sldMkLst>
          <pc:docMk/>
          <pc:sldMk cId="0" sldId="330"/>
        </pc:sldMkLst>
      </pc:sldChg>
      <pc:sldChg chg="del">
        <pc:chgData name="Ojone Odiniya" userId="54cdb97369cb210c" providerId="Windows Live" clId="Web-{CBB34A0E-B5FF-D883-9362-7B05C482E552}" dt="2024-05-17T21:12:02.322" v="60"/>
        <pc:sldMkLst>
          <pc:docMk/>
          <pc:sldMk cId="0" sldId="331"/>
        </pc:sldMkLst>
      </pc:sldChg>
      <pc:sldChg chg="del">
        <pc:chgData name="Ojone Odiniya" userId="54cdb97369cb210c" providerId="Windows Live" clId="Web-{CBB34A0E-B5FF-D883-9362-7B05C482E552}" dt="2024-05-17T21:12:01.166" v="59"/>
        <pc:sldMkLst>
          <pc:docMk/>
          <pc:sldMk cId="0" sldId="332"/>
        </pc:sldMkLst>
      </pc:sldChg>
      <pc:sldChg chg="del">
        <pc:chgData name="Ojone Odiniya" userId="54cdb97369cb210c" providerId="Windows Live" clId="Web-{CBB34A0E-B5FF-D883-9362-7B05C482E552}" dt="2024-05-17T21:12:00.806" v="58"/>
        <pc:sldMkLst>
          <pc:docMk/>
          <pc:sldMk cId="0" sldId="333"/>
        </pc:sldMkLst>
      </pc:sldChg>
      <pc:sldChg chg="del">
        <pc:chgData name="Ojone Odiniya" userId="54cdb97369cb210c" providerId="Windows Live" clId="Web-{CBB34A0E-B5FF-D883-9362-7B05C482E552}" dt="2024-05-17T21:12:00.728" v="57"/>
        <pc:sldMkLst>
          <pc:docMk/>
          <pc:sldMk cId="0" sldId="334"/>
        </pc:sldMkLst>
      </pc:sldChg>
      <pc:sldChg chg="del">
        <pc:chgData name="Ojone Odiniya" userId="54cdb97369cb210c" providerId="Windows Live" clId="Web-{CBB34A0E-B5FF-D883-9362-7B05C482E552}" dt="2024-05-17T21:11:59.760" v="56"/>
        <pc:sldMkLst>
          <pc:docMk/>
          <pc:sldMk cId="0" sldId="335"/>
        </pc:sldMkLst>
      </pc:sldChg>
      <pc:sldChg chg="del">
        <pc:chgData name="Ojone Odiniya" userId="54cdb97369cb210c" providerId="Windows Live" clId="Web-{CBB34A0E-B5FF-D883-9362-7B05C482E552}" dt="2024-05-17T21:11:50.369" v="55"/>
        <pc:sldMkLst>
          <pc:docMk/>
          <pc:sldMk cId="0" sldId="336"/>
        </pc:sldMkLst>
      </pc:sldChg>
      <pc:sldChg chg="del">
        <pc:chgData name="Ojone Odiniya" userId="54cdb97369cb210c" providerId="Windows Live" clId="Web-{CBB34A0E-B5FF-D883-9362-7B05C482E552}" dt="2024-05-17T21:11:45.150" v="54"/>
        <pc:sldMkLst>
          <pc:docMk/>
          <pc:sldMk cId="0" sldId="337"/>
        </pc:sldMkLst>
      </pc:sldChg>
      <pc:sldChg chg="del ord">
        <pc:chgData name="Ojone Odiniya" userId="54cdb97369cb210c" providerId="Windows Live" clId="Web-{CBB34A0E-B5FF-D883-9362-7B05C482E552}" dt="2024-05-17T21:10:21.444" v="50"/>
        <pc:sldMkLst>
          <pc:docMk/>
          <pc:sldMk cId="0" sldId="338"/>
        </pc:sldMkLst>
      </pc:sldChg>
      <pc:sldChg chg="del">
        <pc:chgData name="Ojone Odiniya" userId="54cdb97369cb210c" providerId="Windows Live" clId="Web-{CBB34A0E-B5FF-D883-9362-7B05C482E552}" dt="2024-05-17T21:11:35.540" v="53"/>
        <pc:sldMkLst>
          <pc:docMk/>
          <pc:sldMk cId="0" sldId="339"/>
        </pc:sldMkLst>
      </pc:sldChg>
      <pc:sldChg chg="del">
        <pc:chgData name="Ojone Odiniya" userId="54cdb97369cb210c" providerId="Windows Live" clId="Web-{CBB34A0E-B5FF-D883-9362-7B05C482E552}" dt="2024-05-17T21:10:58.507" v="52"/>
        <pc:sldMkLst>
          <pc:docMk/>
          <pc:sldMk cId="0" sldId="340"/>
        </pc:sldMkLst>
      </pc:sldChg>
      <pc:sldChg chg="del">
        <pc:chgData name="Ojone Odiniya" userId="54cdb97369cb210c" providerId="Windows Live" clId="Web-{CBB34A0E-B5FF-D883-9362-7B05C482E552}" dt="2024-05-17T21:10:51.257" v="51"/>
        <pc:sldMkLst>
          <pc:docMk/>
          <pc:sldMk cId="0" sldId="341"/>
        </pc:sldMkLst>
      </pc:sldChg>
      <pc:sldChg chg="del">
        <pc:chgData name="Ojone Odiniya" userId="54cdb97369cb210c" providerId="Windows Live" clId="Web-{CBB34A0E-B5FF-D883-9362-7B05C482E552}" dt="2024-05-17T21:10:04.568" v="48"/>
        <pc:sldMkLst>
          <pc:docMk/>
          <pc:sldMk cId="0" sldId="342"/>
        </pc:sldMkLst>
      </pc:sldChg>
      <pc:sldChg chg="del">
        <pc:chgData name="Ojone Odiniya" userId="54cdb97369cb210c" providerId="Windows Live" clId="Web-{CBB34A0E-B5FF-D883-9362-7B05C482E552}" dt="2024-05-17T21:09:52.646" v="47"/>
        <pc:sldMkLst>
          <pc:docMk/>
          <pc:sldMk cId="0" sldId="343"/>
        </pc:sldMkLst>
      </pc:sldChg>
      <pc:sldChg chg="del">
        <pc:chgData name="Ojone Odiniya" userId="54cdb97369cb210c" providerId="Windows Live" clId="Web-{CBB34A0E-B5FF-D883-9362-7B05C482E552}" dt="2024-05-17T21:09:43.161" v="46"/>
        <pc:sldMkLst>
          <pc:docMk/>
          <pc:sldMk cId="0" sldId="344"/>
        </pc:sldMkLst>
      </pc:sldChg>
      <pc:sldChg chg="del">
        <pc:chgData name="Ojone Odiniya" userId="54cdb97369cb210c" providerId="Windows Live" clId="Web-{CBB34A0E-B5FF-D883-9362-7B05C482E552}" dt="2024-05-17T21:09:21.035" v="45"/>
        <pc:sldMkLst>
          <pc:docMk/>
          <pc:sldMk cId="0" sldId="345"/>
        </pc:sldMkLst>
      </pc:sldChg>
      <pc:sldChg chg="del">
        <pc:chgData name="Ojone Odiniya" userId="54cdb97369cb210c" providerId="Windows Live" clId="Web-{CBB34A0E-B5FF-D883-9362-7B05C482E552}" dt="2024-05-17T21:09:13.394" v="44"/>
        <pc:sldMkLst>
          <pc:docMk/>
          <pc:sldMk cId="0" sldId="346"/>
        </pc:sldMkLst>
      </pc:sldChg>
      <pc:sldChg chg="new">
        <pc:chgData name="Ojone Odiniya" userId="54cdb97369cb210c" providerId="Windows Live" clId="Web-{CBB34A0E-B5FF-D883-9362-7B05C482E552}" dt="2024-05-17T21:13:58.342" v="108"/>
        <pc:sldMkLst>
          <pc:docMk/>
          <pc:sldMk cId="3032907151" sldId="348"/>
        </pc:sldMkLst>
      </pc:sldChg>
    </pc:docChg>
  </pc:docChgLst>
  <pc:docChgLst>
    <pc:chgData name="Ojone Odiniya" userId="54cdb97369cb210c" providerId="Windows Live" clId="Web-{8A9FFAAF-77F2-0A25-D1DC-8B210D820049}"/>
    <pc:docChg chg="modSld sldOrd">
      <pc:chgData name="Ojone Odiniya" userId="54cdb97369cb210c" providerId="Windows Live" clId="Web-{8A9FFAAF-77F2-0A25-D1DC-8B210D820049}" dt="2024-05-17T14:38:44.945" v="175" actId="20577"/>
      <pc:docMkLst>
        <pc:docMk/>
      </pc:docMkLst>
      <pc:sldChg chg="addSp delSp modSp">
        <pc:chgData name="Ojone Odiniya" userId="54cdb97369cb210c" providerId="Windows Live" clId="Web-{8A9FFAAF-77F2-0A25-D1DC-8B210D820049}" dt="2024-05-17T14:38:44.945" v="175" actId="20577"/>
        <pc:sldMkLst>
          <pc:docMk/>
          <pc:sldMk cId="0" sldId="267"/>
        </pc:sldMkLst>
        <pc:spChg chg="mod">
          <ac:chgData name="Ojone Odiniya" userId="54cdb97369cb210c" providerId="Windows Live" clId="Web-{8A9FFAAF-77F2-0A25-D1DC-8B210D820049}" dt="2024-05-17T14:34:28.330" v="160" actId="20577"/>
          <ac:spMkLst>
            <pc:docMk/>
            <pc:sldMk cId="0" sldId="267"/>
            <ac:spMk id="580" creationId="{00000000-0000-0000-0000-000000000000}"/>
          </ac:spMkLst>
        </pc:spChg>
        <pc:spChg chg="mod">
          <ac:chgData name="Ojone Odiniya" userId="54cdb97369cb210c" providerId="Windows Live" clId="Web-{8A9FFAAF-77F2-0A25-D1DC-8B210D820049}" dt="2024-05-17T14:38:44.945" v="175" actId="20577"/>
          <ac:spMkLst>
            <pc:docMk/>
            <pc:sldMk cId="0" sldId="267"/>
            <ac:spMk id="581" creationId="{00000000-0000-0000-0000-000000000000}"/>
          </ac:spMkLst>
        </pc:spChg>
        <pc:picChg chg="add mod">
          <ac:chgData name="Ojone Odiniya" userId="54cdb97369cb210c" providerId="Windows Live" clId="Web-{8A9FFAAF-77F2-0A25-D1DC-8B210D820049}" dt="2024-05-17T14:38:10.944" v="169" actId="14100"/>
          <ac:picMkLst>
            <pc:docMk/>
            <pc:sldMk cId="0" sldId="267"/>
            <ac:picMk id="2" creationId="{37EA81F4-2A1E-CB0F-6791-508B2BD0A29A}"/>
          </ac:picMkLst>
        </pc:picChg>
        <pc:picChg chg="del">
          <ac:chgData name="Ojone Odiniya" userId="54cdb97369cb210c" providerId="Windows Live" clId="Web-{8A9FFAAF-77F2-0A25-D1DC-8B210D820049}" dt="2024-05-17T14:34:57.002" v="161"/>
          <ac:picMkLst>
            <pc:docMk/>
            <pc:sldMk cId="0" sldId="267"/>
            <ac:picMk id="5" creationId="{1028EF95-414A-AFC6-CAD9-0BC0DD7240E9}"/>
          </ac:picMkLst>
        </pc:picChg>
      </pc:sldChg>
      <pc:sldChg chg="addSp delSp modSp ord">
        <pc:chgData name="Ojone Odiniya" userId="54cdb97369cb210c" providerId="Windows Live" clId="Web-{8A9FFAAF-77F2-0A25-D1DC-8B210D820049}" dt="2024-05-17T05:46:35.116" v="127"/>
        <pc:sldMkLst>
          <pc:docMk/>
          <pc:sldMk cId="0" sldId="268"/>
        </pc:sldMkLst>
        <pc:spChg chg="mod">
          <ac:chgData name="Ojone Odiniya" userId="54cdb97369cb210c" providerId="Windows Live" clId="Web-{8A9FFAAF-77F2-0A25-D1DC-8B210D820049}" dt="2024-05-17T05:43:17.911" v="120" actId="20577"/>
          <ac:spMkLst>
            <pc:docMk/>
            <pc:sldMk cId="0" sldId="268"/>
            <ac:spMk id="587" creationId="{00000000-0000-0000-0000-000000000000}"/>
          </ac:spMkLst>
        </pc:spChg>
        <pc:spChg chg="del">
          <ac:chgData name="Ojone Odiniya" userId="54cdb97369cb210c" providerId="Windows Live" clId="Web-{8A9FFAAF-77F2-0A25-D1DC-8B210D820049}" dt="2024-05-17T05:37:48.737" v="68"/>
          <ac:spMkLst>
            <pc:docMk/>
            <pc:sldMk cId="0" sldId="268"/>
            <ac:spMk id="588" creationId="{00000000-0000-0000-0000-000000000000}"/>
          </ac:spMkLst>
        </pc:spChg>
        <pc:spChg chg="del">
          <ac:chgData name="Ojone Odiniya" userId="54cdb97369cb210c" providerId="Windows Live" clId="Web-{8A9FFAAF-77F2-0A25-D1DC-8B210D820049}" dt="2024-05-17T05:37:57.019" v="69"/>
          <ac:spMkLst>
            <pc:docMk/>
            <pc:sldMk cId="0" sldId="268"/>
            <ac:spMk id="589" creationId="{00000000-0000-0000-0000-000000000000}"/>
          </ac:spMkLst>
        </pc:spChg>
        <pc:spChg chg="del">
          <ac:chgData name="Ojone Odiniya" userId="54cdb97369cb210c" providerId="Windows Live" clId="Web-{8A9FFAAF-77F2-0A25-D1DC-8B210D820049}" dt="2024-05-17T05:38:09.988" v="71"/>
          <ac:spMkLst>
            <pc:docMk/>
            <pc:sldMk cId="0" sldId="268"/>
            <ac:spMk id="590" creationId="{00000000-0000-0000-0000-000000000000}"/>
          </ac:spMkLst>
        </pc:spChg>
        <pc:spChg chg="del">
          <ac:chgData name="Ojone Odiniya" userId="54cdb97369cb210c" providerId="Windows Live" clId="Web-{8A9FFAAF-77F2-0A25-D1DC-8B210D820049}" dt="2024-05-17T05:38:16.550" v="72"/>
          <ac:spMkLst>
            <pc:docMk/>
            <pc:sldMk cId="0" sldId="268"/>
            <ac:spMk id="591" creationId="{00000000-0000-0000-0000-000000000000}"/>
          </ac:spMkLst>
        </pc:spChg>
        <pc:spChg chg="del mod">
          <ac:chgData name="Ojone Odiniya" userId="54cdb97369cb210c" providerId="Windows Live" clId="Web-{8A9FFAAF-77F2-0A25-D1DC-8B210D820049}" dt="2024-05-17T05:40:00.645" v="83"/>
          <ac:spMkLst>
            <pc:docMk/>
            <pc:sldMk cId="0" sldId="268"/>
            <ac:spMk id="592" creationId="{00000000-0000-0000-0000-000000000000}"/>
          </ac:spMkLst>
        </pc:spChg>
        <pc:spChg chg="del">
          <ac:chgData name="Ojone Odiniya" userId="54cdb97369cb210c" providerId="Windows Live" clId="Web-{8A9FFAAF-77F2-0A25-D1DC-8B210D820049}" dt="2024-05-17T05:38:05.847" v="70"/>
          <ac:spMkLst>
            <pc:docMk/>
            <pc:sldMk cId="0" sldId="268"/>
            <ac:spMk id="593" creationId="{00000000-0000-0000-0000-000000000000}"/>
          </ac:spMkLst>
        </pc:spChg>
        <pc:spChg chg="del">
          <ac:chgData name="Ojone Odiniya" userId="54cdb97369cb210c" providerId="Windows Live" clId="Web-{8A9FFAAF-77F2-0A25-D1DC-8B210D820049}" dt="2024-05-17T05:38:44.082" v="76"/>
          <ac:spMkLst>
            <pc:docMk/>
            <pc:sldMk cId="0" sldId="268"/>
            <ac:spMk id="595" creationId="{00000000-0000-0000-0000-000000000000}"/>
          </ac:spMkLst>
        </pc:spChg>
        <pc:spChg chg="del">
          <ac:chgData name="Ojone Odiniya" userId="54cdb97369cb210c" providerId="Windows Live" clId="Web-{8A9FFAAF-77F2-0A25-D1DC-8B210D820049}" dt="2024-05-17T05:38:26.503" v="73"/>
          <ac:spMkLst>
            <pc:docMk/>
            <pc:sldMk cId="0" sldId="268"/>
            <ac:spMk id="596" creationId="{00000000-0000-0000-0000-000000000000}"/>
          </ac:spMkLst>
        </pc:spChg>
        <pc:spChg chg="del">
          <ac:chgData name="Ojone Odiniya" userId="54cdb97369cb210c" providerId="Windows Live" clId="Web-{8A9FFAAF-77F2-0A25-D1DC-8B210D820049}" dt="2024-05-17T05:38:34.019" v="74"/>
          <ac:spMkLst>
            <pc:docMk/>
            <pc:sldMk cId="0" sldId="268"/>
            <ac:spMk id="597" creationId="{00000000-0000-0000-0000-000000000000}"/>
          </ac:spMkLst>
        </pc:spChg>
        <pc:spChg chg="del">
          <ac:chgData name="Ojone Odiniya" userId="54cdb97369cb210c" providerId="Windows Live" clId="Web-{8A9FFAAF-77F2-0A25-D1DC-8B210D820049}" dt="2024-05-17T05:38:38.035" v="75"/>
          <ac:spMkLst>
            <pc:docMk/>
            <pc:sldMk cId="0" sldId="268"/>
            <ac:spMk id="598" creationId="{00000000-0000-0000-0000-000000000000}"/>
          </ac:spMkLst>
        </pc:spChg>
        <pc:picChg chg="add mod">
          <ac:chgData name="Ojone Odiniya" userId="54cdb97369cb210c" providerId="Windows Live" clId="Web-{8A9FFAAF-77F2-0A25-D1DC-8B210D820049}" dt="2024-05-17T05:46:35.053" v="125" actId="14100"/>
          <ac:picMkLst>
            <pc:docMk/>
            <pc:sldMk cId="0" sldId="268"/>
            <ac:picMk id="2" creationId="{CB76D48B-75F0-83E1-5831-2A71669045AE}"/>
          </ac:picMkLst>
        </pc:picChg>
        <pc:picChg chg="del">
          <ac:chgData name="Ojone Odiniya" userId="54cdb97369cb210c" providerId="Windows Live" clId="Web-{8A9FFAAF-77F2-0A25-D1DC-8B210D820049}" dt="2024-05-17T05:36:51.284" v="60"/>
          <ac:picMkLst>
            <pc:docMk/>
            <pc:sldMk cId="0" sldId="268"/>
            <ac:picMk id="594" creationId="{00000000-0000-0000-0000-000000000000}"/>
          </ac:picMkLst>
        </pc:picChg>
      </pc:sldChg>
      <pc:sldChg chg="modSp">
        <pc:chgData name="Ojone Odiniya" userId="54cdb97369cb210c" providerId="Windows Live" clId="Web-{8A9FFAAF-77F2-0A25-D1DC-8B210D820049}" dt="2024-05-17T05:34:46.596" v="50" actId="1076"/>
        <pc:sldMkLst>
          <pc:docMk/>
          <pc:sldMk cId="0" sldId="271"/>
        </pc:sldMkLst>
        <pc:spChg chg="mod">
          <ac:chgData name="Ojone Odiniya" userId="54cdb97369cb210c" providerId="Windows Live" clId="Web-{8A9FFAAF-77F2-0A25-D1DC-8B210D820049}" dt="2024-05-17T05:34:46.596" v="50" actId="1076"/>
          <ac:spMkLst>
            <pc:docMk/>
            <pc:sldMk cId="0" sldId="271"/>
            <ac:spMk id="641" creationId="{00000000-0000-0000-0000-000000000000}"/>
          </ac:spMkLst>
        </pc:spChg>
        <pc:picChg chg="mod">
          <ac:chgData name="Ojone Odiniya" userId="54cdb97369cb210c" providerId="Windows Live" clId="Web-{8A9FFAAF-77F2-0A25-D1DC-8B210D820049}" dt="2024-05-17T05:19:56.590" v="3" actId="14100"/>
          <ac:picMkLst>
            <pc:docMk/>
            <pc:sldMk cId="0" sldId="271"/>
            <ac:picMk id="17" creationId="{32AB441B-3F54-8208-4C28-AF0EBEF78191}"/>
          </ac:picMkLst>
        </pc:picChg>
      </pc:sldChg>
      <pc:sldChg chg="addSp delSp modSp">
        <pc:chgData name="Ojone Odiniya" userId="54cdb97369cb210c" providerId="Windows Live" clId="Web-{8A9FFAAF-77F2-0A25-D1DC-8B210D820049}" dt="2024-05-17T05:36:10.753" v="59" actId="20577"/>
        <pc:sldMkLst>
          <pc:docMk/>
          <pc:sldMk cId="0" sldId="296"/>
        </pc:sldMkLst>
        <pc:spChg chg="add del">
          <ac:chgData name="Ojone Odiniya" userId="54cdb97369cb210c" providerId="Windows Live" clId="Web-{8A9FFAAF-77F2-0A25-D1DC-8B210D820049}" dt="2024-05-17T05:22:53.529" v="9"/>
          <ac:spMkLst>
            <pc:docMk/>
            <pc:sldMk cId="0" sldId="296"/>
            <ac:spMk id="2" creationId="{5DF1F649-3F5C-C2B9-B83F-CCA7D61AA695}"/>
          </ac:spMkLst>
        </pc:spChg>
        <pc:spChg chg="add del">
          <ac:chgData name="Ojone Odiniya" userId="54cdb97369cb210c" providerId="Windows Live" clId="Web-{8A9FFAAF-77F2-0A25-D1DC-8B210D820049}" dt="2024-05-17T05:24:16.373" v="15"/>
          <ac:spMkLst>
            <pc:docMk/>
            <pc:sldMk cId="0" sldId="296"/>
            <ac:spMk id="3" creationId="{09EAEC19-96B3-8779-B65F-88621553D007}"/>
          </ac:spMkLst>
        </pc:spChg>
        <pc:spChg chg="add mod">
          <ac:chgData name="Ojone Odiniya" userId="54cdb97369cb210c" providerId="Windows Live" clId="Web-{8A9FFAAF-77F2-0A25-D1DC-8B210D820049}" dt="2024-05-17T05:36:10.753" v="59" actId="20577"/>
          <ac:spMkLst>
            <pc:docMk/>
            <pc:sldMk cId="0" sldId="296"/>
            <ac:spMk id="5" creationId="{47240797-A6FE-1008-5328-F012819D2512}"/>
          </ac:spMkLst>
        </pc:spChg>
        <pc:spChg chg="mod">
          <ac:chgData name="Ojone Odiniya" userId="54cdb97369cb210c" providerId="Windows Live" clId="Web-{8A9FFAAF-77F2-0A25-D1DC-8B210D820049}" dt="2024-05-17T05:26:04.171" v="28" actId="20577"/>
          <ac:spMkLst>
            <pc:docMk/>
            <pc:sldMk cId="0" sldId="296"/>
            <ac:spMk id="1160" creationId="{00000000-0000-0000-0000-000000000000}"/>
          </ac:spMkLst>
        </pc:spChg>
        <pc:picChg chg="add mod">
          <ac:chgData name="Ojone Odiniya" userId="54cdb97369cb210c" providerId="Windows Live" clId="Web-{8A9FFAAF-77F2-0A25-D1DC-8B210D820049}" dt="2024-05-17T05:29:58.156" v="37" actId="14100"/>
          <ac:picMkLst>
            <pc:docMk/>
            <pc:sldMk cId="0" sldId="296"/>
            <ac:picMk id="4" creationId="{22CC4E88-FE97-840C-1B39-1B699BC732F6}"/>
          </ac:picMkLst>
        </pc:picChg>
      </pc:sldChg>
      <pc:sldChg chg="modSp">
        <pc:chgData name="Ojone Odiniya" userId="54cdb97369cb210c" providerId="Windows Live" clId="Web-{8A9FFAAF-77F2-0A25-D1DC-8B210D820049}" dt="2024-05-16T22:00:04.114" v="2" actId="14100"/>
        <pc:sldMkLst>
          <pc:docMk/>
          <pc:sldMk cId="759480640" sldId="347"/>
        </pc:sldMkLst>
        <pc:spChg chg="mod">
          <ac:chgData name="Ojone Odiniya" userId="54cdb97369cb210c" providerId="Windows Live" clId="Web-{8A9FFAAF-77F2-0A25-D1DC-8B210D820049}" dt="2024-05-16T22:00:04.114" v="2" actId="14100"/>
          <ac:spMkLst>
            <pc:docMk/>
            <pc:sldMk cId="759480640" sldId="347"/>
            <ac:spMk id="4" creationId="{06CDC8EB-4A09-7B27-1411-5C18052C1E2C}"/>
          </ac:spMkLst>
        </pc:spChg>
      </pc:sldChg>
    </pc:docChg>
  </pc:docChgLst>
  <pc:docChgLst>
    <pc:chgData name="Ojone Odiniya" userId="54cdb97369cb210c" providerId="Windows Live" clId="Web-{A5102A48-C427-BF3C-312C-9D6A22C0F99F}"/>
    <pc:docChg chg="modSld sldOrd">
      <pc:chgData name="Ojone Odiniya" userId="54cdb97369cb210c" providerId="Windows Live" clId="Web-{A5102A48-C427-BF3C-312C-9D6A22C0F99F}" dt="2024-05-17T20:41:21.530" v="97" actId="20577"/>
      <pc:docMkLst>
        <pc:docMk/>
      </pc:docMkLst>
      <pc:sldChg chg="addSp delSp modSp">
        <pc:chgData name="Ojone Odiniya" userId="54cdb97369cb210c" providerId="Windows Live" clId="Web-{A5102A48-C427-BF3C-312C-9D6A22C0F99F}" dt="2024-05-17T19:43:36.570" v="24" actId="1076"/>
        <pc:sldMkLst>
          <pc:docMk/>
          <pc:sldMk cId="0" sldId="260"/>
        </pc:sldMkLst>
        <pc:spChg chg="add del mod">
          <ac:chgData name="Ojone Odiniya" userId="54cdb97369cb210c" providerId="Windows Live" clId="Web-{A5102A48-C427-BF3C-312C-9D6A22C0F99F}" dt="2024-05-17T19:41:54.801" v="14"/>
          <ac:spMkLst>
            <pc:docMk/>
            <pc:sldMk cId="0" sldId="260"/>
            <ac:spMk id="3" creationId="{65A1CBC3-79D7-5030-0139-46F16B65B71D}"/>
          </ac:spMkLst>
        </pc:spChg>
        <pc:picChg chg="add mod">
          <ac:chgData name="Ojone Odiniya" userId="54cdb97369cb210c" providerId="Windows Live" clId="Web-{A5102A48-C427-BF3C-312C-9D6A22C0F99F}" dt="2024-05-17T19:43:36.570" v="24" actId="1076"/>
          <ac:picMkLst>
            <pc:docMk/>
            <pc:sldMk cId="0" sldId="260"/>
            <ac:picMk id="2" creationId="{67ECDFC2-0B21-937D-10B3-40462427C5CB}"/>
          </ac:picMkLst>
        </pc:picChg>
        <pc:picChg chg="mod">
          <ac:chgData name="Ojone Odiniya" userId="54cdb97369cb210c" providerId="Windows Live" clId="Web-{A5102A48-C427-BF3C-312C-9D6A22C0F99F}" dt="2024-05-17T19:42:34.239" v="20" actId="14100"/>
          <ac:picMkLst>
            <pc:docMk/>
            <pc:sldMk cId="0" sldId="260"/>
            <ac:picMk id="4" creationId="{7E172CEE-4F25-67C6-BF52-3A152C7C6035}"/>
          </ac:picMkLst>
        </pc:picChg>
      </pc:sldChg>
      <pc:sldChg chg="addSp delSp modSp ord delAnim">
        <pc:chgData name="Ojone Odiniya" userId="54cdb97369cb210c" providerId="Windows Live" clId="Web-{A5102A48-C427-BF3C-312C-9D6A22C0F99F}" dt="2024-05-17T20:41:21.530" v="97" actId="20577"/>
        <pc:sldMkLst>
          <pc:docMk/>
          <pc:sldMk cId="0" sldId="295"/>
        </pc:sldMkLst>
        <pc:spChg chg="add del mod">
          <ac:chgData name="Ojone Odiniya" userId="54cdb97369cb210c" providerId="Windows Live" clId="Web-{A5102A48-C427-BF3C-312C-9D6A22C0F99F}" dt="2024-05-17T20:35:34.234" v="64"/>
          <ac:spMkLst>
            <pc:docMk/>
            <pc:sldMk cId="0" sldId="295"/>
            <ac:spMk id="3" creationId="{31001818-E1B5-DDEE-2E99-1A4874A9BCC2}"/>
          </ac:spMkLst>
        </pc:spChg>
        <pc:spChg chg="add del mod">
          <ac:chgData name="Ojone Odiniya" userId="54cdb97369cb210c" providerId="Windows Live" clId="Web-{A5102A48-C427-BF3C-312C-9D6A22C0F99F}" dt="2024-05-17T20:38:22.304" v="79"/>
          <ac:spMkLst>
            <pc:docMk/>
            <pc:sldMk cId="0" sldId="295"/>
            <ac:spMk id="4" creationId="{35D8C571-C570-E79D-BC83-1A9E7BA890A8}"/>
          </ac:spMkLst>
        </pc:spChg>
        <pc:spChg chg="add del mod">
          <ac:chgData name="Ojone Odiniya" userId="54cdb97369cb210c" providerId="Windows Live" clId="Web-{A5102A48-C427-BF3C-312C-9D6A22C0F99F}" dt="2024-05-17T20:30:34.378" v="63"/>
          <ac:spMkLst>
            <pc:docMk/>
            <pc:sldMk cId="0" sldId="295"/>
            <ac:spMk id="5" creationId="{37F32012-11DA-69EA-9F1A-AF3CC0F4FB29}"/>
          </ac:spMkLst>
        </pc:spChg>
        <pc:spChg chg="add del mod">
          <ac:chgData name="Ojone Odiniya" userId="54cdb97369cb210c" providerId="Windows Live" clId="Web-{A5102A48-C427-BF3C-312C-9D6A22C0F99F}" dt="2024-05-17T20:39:17.681" v="85"/>
          <ac:spMkLst>
            <pc:docMk/>
            <pc:sldMk cId="0" sldId="295"/>
            <ac:spMk id="7" creationId="{A85F7457-C076-A352-7287-A948F104E706}"/>
          </ac:spMkLst>
        </pc:spChg>
        <pc:spChg chg="add del mod">
          <ac:chgData name="Ojone Odiniya" userId="54cdb97369cb210c" providerId="Windows Live" clId="Web-{A5102A48-C427-BF3C-312C-9D6A22C0F99F}" dt="2024-05-17T20:39:17.649" v="84"/>
          <ac:spMkLst>
            <pc:docMk/>
            <pc:sldMk cId="0" sldId="295"/>
            <ac:spMk id="9" creationId="{ED62C254-1095-F34D-984E-D3988C8DA0F8}"/>
          </ac:spMkLst>
        </pc:spChg>
        <pc:spChg chg="add del mod">
          <ac:chgData name="Ojone Odiniya" userId="54cdb97369cb210c" providerId="Windows Live" clId="Web-{A5102A48-C427-BF3C-312C-9D6A22C0F99F}" dt="2024-05-17T20:39:13.790" v="82"/>
          <ac:spMkLst>
            <pc:docMk/>
            <pc:sldMk cId="0" sldId="295"/>
            <ac:spMk id="11" creationId="{A62DFE0B-EC4E-4FDC-576D-2E106F4E22F2}"/>
          </ac:spMkLst>
        </pc:spChg>
        <pc:spChg chg="add mod">
          <ac:chgData name="Ojone Odiniya" userId="54cdb97369cb210c" providerId="Windows Live" clId="Web-{A5102A48-C427-BF3C-312C-9D6A22C0F99F}" dt="2024-05-17T20:41:21.530" v="97" actId="20577"/>
          <ac:spMkLst>
            <pc:docMk/>
            <pc:sldMk cId="0" sldId="295"/>
            <ac:spMk id="13" creationId="{874BCFAE-CAB2-DE6D-920C-B6ADA37AE87C}"/>
          </ac:spMkLst>
        </pc:spChg>
        <pc:spChg chg="add del mod">
          <ac:chgData name="Ojone Odiniya" userId="54cdb97369cb210c" providerId="Windows Live" clId="Web-{A5102A48-C427-BF3C-312C-9D6A22C0F99F}" dt="2024-05-17T20:38:01.303" v="78"/>
          <ac:spMkLst>
            <pc:docMk/>
            <pc:sldMk cId="0" sldId="295"/>
            <ac:spMk id="15" creationId="{D8F9F32F-CC29-E0F0-35CF-AE53C6E32610}"/>
          </ac:spMkLst>
        </pc:spChg>
        <pc:spChg chg="add del mod">
          <ac:chgData name="Ojone Odiniya" userId="54cdb97369cb210c" providerId="Windows Live" clId="Web-{A5102A48-C427-BF3C-312C-9D6A22C0F99F}" dt="2024-05-17T20:38:35.117" v="80"/>
          <ac:spMkLst>
            <pc:docMk/>
            <pc:sldMk cId="0" sldId="295"/>
            <ac:spMk id="17" creationId="{B3660B0D-B953-B3D6-A43E-C73124210206}"/>
          </ac:spMkLst>
        </pc:spChg>
        <pc:spChg chg="del">
          <ac:chgData name="Ojone Odiniya" userId="54cdb97369cb210c" providerId="Windows Live" clId="Web-{A5102A48-C427-BF3C-312C-9D6A22C0F99F}" dt="2024-05-17T20:02:43.801" v="62"/>
          <ac:spMkLst>
            <pc:docMk/>
            <pc:sldMk cId="0" sldId="295"/>
            <ac:spMk id="1145" creationId="{00000000-0000-0000-0000-000000000000}"/>
          </ac:spMkLst>
        </pc:spChg>
        <pc:spChg chg="del">
          <ac:chgData name="Ojone Odiniya" userId="54cdb97369cb210c" providerId="Windows Live" clId="Web-{A5102A48-C427-BF3C-312C-9D6A22C0F99F}" dt="2024-05-17T20:35:34.343" v="65"/>
          <ac:spMkLst>
            <pc:docMk/>
            <pc:sldMk cId="0" sldId="295"/>
            <ac:spMk id="1146" creationId="{00000000-0000-0000-0000-000000000000}"/>
          </ac:spMkLst>
        </pc:spChg>
        <pc:spChg chg="del">
          <ac:chgData name="Ojone Odiniya" userId="54cdb97369cb210c" providerId="Windows Live" clId="Web-{A5102A48-C427-BF3C-312C-9D6A22C0F99F}" dt="2024-05-17T20:02:33.441" v="61"/>
          <ac:spMkLst>
            <pc:docMk/>
            <pc:sldMk cId="0" sldId="295"/>
            <ac:spMk id="1147" creationId="{00000000-0000-0000-0000-000000000000}"/>
          </ac:spMkLst>
        </pc:spChg>
        <pc:spChg chg="mod">
          <ac:chgData name="Ojone Odiniya" userId="54cdb97369cb210c" providerId="Windows Live" clId="Web-{A5102A48-C427-BF3C-312C-9D6A22C0F99F}" dt="2024-05-17T20:36:47.440" v="75" actId="14100"/>
          <ac:spMkLst>
            <pc:docMk/>
            <pc:sldMk cId="0" sldId="295"/>
            <ac:spMk id="1148" creationId="{00000000-0000-0000-0000-000000000000}"/>
          </ac:spMkLst>
        </pc:spChg>
        <pc:spChg chg="del">
          <ac:chgData name="Ojone Odiniya" userId="54cdb97369cb210c" providerId="Windows Live" clId="Web-{A5102A48-C427-BF3C-312C-9D6A22C0F99F}" dt="2024-05-17T20:35:35.109" v="70"/>
          <ac:spMkLst>
            <pc:docMk/>
            <pc:sldMk cId="0" sldId="295"/>
            <ac:spMk id="1149" creationId="{00000000-0000-0000-0000-000000000000}"/>
          </ac:spMkLst>
        </pc:spChg>
        <pc:spChg chg="del">
          <ac:chgData name="Ojone Odiniya" userId="54cdb97369cb210c" providerId="Windows Live" clId="Web-{A5102A48-C427-BF3C-312C-9D6A22C0F99F}" dt="2024-05-17T20:36:12.438" v="71"/>
          <ac:spMkLst>
            <pc:docMk/>
            <pc:sldMk cId="0" sldId="295"/>
            <ac:spMk id="1150" creationId="{00000000-0000-0000-0000-000000000000}"/>
          </ac:spMkLst>
        </pc:spChg>
        <pc:spChg chg="del">
          <ac:chgData name="Ojone Odiniya" userId="54cdb97369cb210c" providerId="Windows Live" clId="Web-{A5102A48-C427-BF3C-312C-9D6A22C0F99F}" dt="2024-05-17T20:35:34.687" v="67"/>
          <ac:spMkLst>
            <pc:docMk/>
            <pc:sldMk cId="0" sldId="295"/>
            <ac:spMk id="1151" creationId="{00000000-0000-0000-0000-000000000000}"/>
          </ac:spMkLst>
        </pc:spChg>
        <pc:spChg chg="del">
          <ac:chgData name="Ojone Odiniya" userId="54cdb97369cb210c" providerId="Windows Live" clId="Web-{A5102A48-C427-BF3C-312C-9D6A22C0F99F}" dt="2024-05-17T20:35:34.484" v="66"/>
          <ac:spMkLst>
            <pc:docMk/>
            <pc:sldMk cId="0" sldId="295"/>
            <ac:spMk id="1152" creationId="{00000000-0000-0000-0000-000000000000}"/>
          </ac:spMkLst>
        </pc:spChg>
        <pc:spChg chg="del">
          <ac:chgData name="Ojone Odiniya" userId="54cdb97369cb210c" providerId="Windows Live" clId="Web-{A5102A48-C427-BF3C-312C-9D6A22C0F99F}" dt="2024-05-17T20:35:34.828" v="68"/>
          <ac:spMkLst>
            <pc:docMk/>
            <pc:sldMk cId="0" sldId="295"/>
            <ac:spMk id="1153" creationId="{00000000-0000-0000-0000-000000000000}"/>
          </ac:spMkLst>
        </pc:spChg>
        <pc:spChg chg="del">
          <ac:chgData name="Ojone Odiniya" userId="54cdb97369cb210c" providerId="Windows Live" clId="Web-{A5102A48-C427-BF3C-312C-9D6A22C0F99F}" dt="2024-05-17T20:35:34.968" v="69"/>
          <ac:spMkLst>
            <pc:docMk/>
            <pc:sldMk cId="0" sldId="295"/>
            <ac:spMk id="1154" creationId="{00000000-0000-0000-0000-000000000000}"/>
          </ac:spMkLst>
        </pc:spChg>
        <pc:spChg chg="del mod">
          <ac:chgData name="Ojone Odiniya" userId="54cdb97369cb210c" providerId="Windows Live" clId="Web-{A5102A48-C427-BF3C-312C-9D6A22C0F99F}" dt="2024-05-17T20:37:11.253" v="77"/>
          <ac:spMkLst>
            <pc:docMk/>
            <pc:sldMk cId="0" sldId="295"/>
            <ac:spMk id="1155" creationId="{00000000-0000-0000-0000-000000000000}"/>
          </ac:spMkLst>
        </pc:spChg>
      </pc:sldChg>
      <pc:sldChg chg="addSp delSp modSp ord">
        <pc:chgData name="Ojone Odiniya" userId="54cdb97369cb210c" providerId="Windows Live" clId="Web-{A5102A48-C427-BF3C-312C-9D6A22C0F99F}" dt="2024-05-17T20:00:58.516" v="59" actId="14100"/>
        <pc:sldMkLst>
          <pc:docMk/>
          <pc:sldMk cId="0" sldId="300"/>
        </pc:sldMkLst>
        <pc:spChg chg="add del mod">
          <ac:chgData name="Ojone Odiniya" userId="54cdb97369cb210c" providerId="Windows Live" clId="Web-{A5102A48-C427-BF3C-312C-9D6A22C0F99F}" dt="2024-05-17T19:48:20.830" v="30"/>
          <ac:spMkLst>
            <pc:docMk/>
            <pc:sldMk cId="0" sldId="300"/>
            <ac:spMk id="3" creationId="{735974CE-5050-F171-7122-229D3B5D6991}"/>
          </ac:spMkLst>
        </pc:spChg>
        <pc:spChg chg="add del mod">
          <ac:chgData name="Ojone Odiniya" userId="54cdb97369cb210c" providerId="Windows Live" clId="Web-{A5102A48-C427-BF3C-312C-9D6A22C0F99F}" dt="2024-05-17T19:48:24.252" v="31"/>
          <ac:spMkLst>
            <pc:docMk/>
            <pc:sldMk cId="0" sldId="300"/>
            <ac:spMk id="5" creationId="{E5891D74-F057-EB45-3D08-D95C6A1D1EBC}"/>
          </ac:spMkLst>
        </pc:spChg>
        <pc:spChg chg="add del mod">
          <ac:chgData name="Ojone Odiniya" userId="54cdb97369cb210c" providerId="Windows Live" clId="Web-{A5102A48-C427-BF3C-312C-9D6A22C0F99F}" dt="2024-05-17T19:48:34.690" v="33"/>
          <ac:spMkLst>
            <pc:docMk/>
            <pc:sldMk cId="0" sldId="300"/>
            <ac:spMk id="7" creationId="{91720241-6B39-AB03-AE76-A177F79235D3}"/>
          </ac:spMkLst>
        </pc:spChg>
        <pc:spChg chg="add del mod">
          <ac:chgData name="Ojone Odiniya" userId="54cdb97369cb210c" providerId="Windows Live" clId="Web-{A5102A48-C427-BF3C-312C-9D6A22C0F99F}" dt="2024-05-17T19:49:48.786" v="39"/>
          <ac:spMkLst>
            <pc:docMk/>
            <pc:sldMk cId="0" sldId="300"/>
            <ac:spMk id="9" creationId="{EEFA9F3F-B011-3186-06B7-9270ED50CC02}"/>
          </ac:spMkLst>
        </pc:spChg>
        <pc:spChg chg="add del mod">
          <ac:chgData name="Ojone Odiniya" userId="54cdb97369cb210c" providerId="Windows Live" clId="Web-{A5102A48-C427-BF3C-312C-9D6A22C0F99F}" dt="2024-05-17T19:50:14.162" v="43"/>
          <ac:spMkLst>
            <pc:docMk/>
            <pc:sldMk cId="0" sldId="300"/>
            <ac:spMk id="11" creationId="{5C07A101-E973-E055-2B48-3C4DF7A0F8C3}"/>
          </ac:spMkLst>
        </pc:spChg>
        <pc:spChg chg="add del mod">
          <ac:chgData name="Ojone Odiniya" userId="54cdb97369cb210c" providerId="Windows Live" clId="Web-{A5102A48-C427-BF3C-312C-9D6A22C0F99F}" dt="2024-05-17T19:50:29.382" v="46"/>
          <ac:spMkLst>
            <pc:docMk/>
            <pc:sldMk cId="0" sldId="300"/>
            <ac:spMk id="13" creationId="{C3D136A5-2B38-884C-6A47-0529D755E94B}"/>
          </ac:spMkLst>
        </pc:spChg>
        <pc:spChg chg="add del mod">
          <ac:chgData name="Ojone Odiniya" userId="54cdb97369cb210c" providerId="Windows Live" clId="Web-{A5102A48-C427-BF3C-312C-9D6A22C0F99F}" dt="2024-05-17T19:50:32.725" v="47"/>
          <ac:spMkLst>
            <pc:docMk/>
            <pc:sldMk cId="0" sldId="300"/>
            <ac:spMk id="15" creationId="{466005CC-DE5C-96AF-4043-F0C3B85ADDDD}"/>
          </ac:spMkLst>
        </pc:spChg>
        <pc:spChg chg="del">
          <ac:chgData name="Ojone Odiniya" userId="54cdb97369cb210c" providerId="Windows Live" clId="Web-{A5102A48-C427-BF3C-312C-9D6A22C0F99F}" dt="2024-05-17T19:49:43.021" v="38"/>
          <ac:spMkLst>
            <pc:docMk/>
            <pc:sldMk cId="0" sldId="300"/>
            <ac:spMk id="1249" creationId="{00000000-0000-0000-0000-000000000000}"/>
          </ac:spMkLst>
        </pc:spChg>
        <pc:spChg chg="del">
          <ac:chgData name="Ojone Odiniya" userId="54cdb97369cb210c" providerId="Windows Live" clId="Web-{A5102A48-C427-BF3C-312C-9D6A22C0F99F}" dt="2024-05-17T19:49:52.474" v="40"/>
          <ac:spMkLst>
            <pc:docMk/>
            <pc:sldMk cId="0" sldId="300"/>
            <ac:spMk id="1250" creationId="{00000000-0000-0000-0000-000000000000}"/>
          </ac:spMkLst>
        </pc:spChg>
        <pc:spChg chg="del">
          <ac:chgData name="Ojone Odiniya" userId="54cdb97369cb210c" providerId="Windows Live" clId="Web-{A5102A48-C427-BF3C-312C-9D6A22C0F99F}" dt="2024-05-17T19:48:08.939" v="28"/>
          <ac:spMkLst>
            <pc:docMk/>
            <pc:sldMk cId="0" sldId="300"/>
            <ac:spMk id="1251" creationId="{00000000-0000-0000-0000-000000000000}"/>
          </ac:spMkLst>
        </pc:spChg>
        <pc:spChg chg="del">
          <ac:chgData name="Ojone Odiniya" userId="54cdb97369cb210c" providerId="Windows Live" clId="Web-{A5102A48-C427-BF3C-312C-9D6A22C0F99F}" dt="2024-05-17T19:48:13.299" v="29"/>
          <ac:spMkLst>
            <pc:docMk/>
            <pc:sldMk cId="0" sldId="300"/>
            <ac:spMk id="1252" creationId="{00000000-0000-0000-0000-000000000000}"/>
          </ac:spMkLst>
        </pc:spChg>
        <pc:spChg chg="del">
          <ac:chgData name="Ojone Odiniya" userId="54cdb97369cb210c" providerId="Windows Live" clId="Web-{A5102A48-C427-BF3C-312C-9D6A22C0F99F}" dt="2024-05-17T19:50:21.053" v="44"/>
          <ac:spMkLst>
            <pc:docMk/>
            <pc:sldMk cId="0" sldId="300"/>
            <ac:spMk id="1253" creationId="{00000000-0000-0000-0000-000000000000}"/>
          </ac:spMkLst>
        </pc:spChg>
        <pc:spChg chg="del">
          <ac:chgData name="Ojone Odiniya" userId="54cdb97369cb210c" providerId="Windows Live" clId="Web-{A5102A48-C427-BF3C-312C-9D6A22C0F99F}" dt="2024-05-17T19:50:25.241" v="45"/>
          <ac:spMkLst>
            <pc:docMk/>
            <pc:sldMk cId="0" sldId="300"/>
            <ac:spMk id="1254" creationId="{00000000-0000-0000-0000-000000000000}"/>
          </ac:spMkLst>
        </pc:spChg>
        <pc:spChg chg="del">
          <ac:chgData name="Ojone Odiniya" userId="54cdb97369cb210c" providerId="Windows Live" clId="Web-{A5102A48-C427-BF3C-312C-9D6A22C0F99F}" dt="2024-05-17T19:48:29.080" v="32"/>
          <ac:spMkLst>
            <pc:docMk/>
            <pc:sldMk cId="0" sldId="300"/>
            <ac:spMk id="1255" creationId="{00000000-0000-0000-0000-000000000000}"/>
          </ac:spMkLst>
        </pc:spChg>
        <pc:spChg chg="mod">
          <ac:chgData name="Ojone Odiniya" userId="54cdb97369cb210c" providerId="Windows Live" clId="Web-{A5102A48-C427-BF3C-312C-9D6A22C0F99F}" dt="2024-05-17T19:48:43.518" v="34" actId="1076"/>
          <ac:spMkLst>
            <pc:docMk/>
            <pc:sldMk cId="0" sldId="300"/>
            <ac:spMk id="1256" creationId="{00000000-0000-0000-0000-000000000000}"/>
          </ac:spMkLst>
        </pc:spChg>
        <pc:spChg chg="del topLvl">
          <ac:chgData name="Ojone Odiniya" userId="54cdb97369cb210c" providerId="Windows Live" clId="Web-{A5102A48-C427-BF3C-312C-9D6A22C0F99F}" dt="2024-05-17T19:48:04.470" v="27"/>
          <ac:spMkLst>
            <pc:docMk/>
            <pc:sldMk cId="0" sldId="300"/>
            <ac:spMk id="1258" creationId="{00000000-0000-0000-0000-000000000000}"/>
          </ac:spMkLst>
        </pc:spChg>
        <pc:spChg chg="del topLvl">
          <ac:chgData name="Ojone Odiniya" userId="54cdb97369cb210c" providerId="Windows Live" clId="Web-{A5102A48-C427-BF3C-312C-9D6A22C0F99F}" dt="2024-05-17T19:47:58.282" v="26"/>
          <ac:spMkLst>
            <pc:docMk/>
            <pc:sldMk cId="0" sldId="300"/>
            <ac:spMk id="1259" creationId="{00000000-0000-0000-0000-000000000000}"/>
          </ac:spMkLst>
        </pc:spChg>
        <pc:spChg chg="del">
          <ac:chgData name="Ojone Odiniya" userId="54cdb97369cb210c" providerId="Windows Live" clId="Web-{A5102A48-C427-BF3C-312C-9D6A22C0F99F}" dt="2024-05-17T19:49:18.035" v="36"/>
          <ac:spMkLst>
            <pc:docMk/>
            <pc:sldMk cId="0" sldId="300"/>
            <ac:spMk id="1263" creationId="{00000000-0000-0000-0000-000000000000}"/>
          </ac:spMkLst>
        </pc:spChg>
        <pc:spChg chg="del">
          <ac:chgData name="Ojone Odiniya" userId="54cdb97369cb210c" providerId="Windows Live" clId="Web-{A5102A48-C427-BF3C-312C-9D6A22C0F99F}" dt="2024-05-17T19:48:50.503" v="35"/>
          <ac:spMkLst>
            <pc:docMk/>
            <pc:sldMk cId="0" sldId="300"/>
            <ac:spMk id="1264" creationId="{00000000-0000-0000-0000-000000000000}"/>
          </ac:spMkLst>
        </pc:spChg>
        <pc:spChg chg="del topLvl">
          <ac:chgData name="Ojone Odiniya" userId="54cdb97369cb210c" providerId="Windows Live" clId="Web-{A5102A48-C427-BF3C-312C-9D6A22C0F99F}" dt="2024-05-17T19:50:00.959" v="41"/>
          <ac:spMkLst>
            <pc:docMk/>
            <pc:sldMk cId="0" sldId="300"/>
            <ac:spMk id="1266" creationId="{00000000-0000-0000-0000-000000000000}"/>
          </ac:spMkLst>
        </pc:spChg>
        <pc:spChg chg="del topLvl">
          <ac:chgData name="Ojone Odiniya" userId="54cdb97369cb210c" providerId="Windows Live" clId="Web-{A5102A48-C427-BF3C-312C-9D6A22C0F99F}" dt="2024-05-17T19:50:10.350" v="42"/>
          <ac:spMkLst>
            <pc:docMk/>
            <pc:sldMk cId="0" sldId="300"/>
            <ac:spMk id="1267" creationId="{00000000-0000-0000-0000-000000000000}"/>
          </ac:spMkLst>
        </pc:spChg>
        <pc:spChg chg="mod">
          <ac:chgData name="Ojone Odiniya" userId="54cdb97369cb210c" providerId="Windows Live" clId="Web-{A5102A48-C427-BF3C-312C-9D6A22C0F99F}" dt="2024-05-17T19:55:12.517" v="53" actId="14100"/>
          <ac:spMkLst>
            <pc:docMk/>
            <pc:sldMk cId="0" sldId="300"/>
            <ac:spMk id="1268" creationId="{00000000-0000-0000-0000-000000000000}"/>
          </ac:spMkLst>
        </pc:spChg>
        <pc:grpChg chg="del">
          <ac:chgData name="Ojone Odiniya" userId="54cdb97369cb210c" providerId="Windows Live" clId="Web-{A5102A48-C427-BF3C-312C-9D6A22C0F99F}" dt="2024-05-17T19:47:58.282" v="26"/>
          <ac:grpSpMkLst>
            <pc:docMk/>
            <pc:sldMk cId="0" sldId="300"/>
            <ac:grpSpMk id="1257" creationId="{00000000-0000-0000-0000-000000000000}"/>
          </ac:grpSpMkLst>
        </pc:grpChg>
        <pc:grpChg chg="del">
          <ac:chgData name="Ojone Odiniya" userId="54cdb97369cb210c" providerId="Windows Live" clId="Web-{A5102A48-C427-BF3C-312C-9D6A22C0F99F}" dt="2024-05-17T19:49:34.927" v="37"/>
          <ac:grpSpMkLst>
            <pc:docMk/>
            <pc:sldMk cId="0" sldId="300"/>
            <ac:grpSpMk id="1260" creationId="{00000000-0000-0000-0000-000000000000}"/>
          </ac:grpSpMkLst>
        </pc:grpChg>
        <pc:grpChg chg="del">
          <ac:chgData name="Ojone Odiniya" userId="54cdb97369cb210c" providerId="Windows Live" clId="Web-{A5102A48-C427-BF3C-312C-9D6A22C0F99F}" dt="2024-05-17T19:50:00.959" v="41"/>
          <ac:grpSpMkLst>
            <pc:docMk/>
            <pc:sldMk cId="0" sldId="300"/>
            <ac:grpSpMk id="1265" creationId="{00000000-0000-0000-0000-000000000000}"/>
          </ac:grpSpMkLst>
        </pc:grpChg>
        <pc:picChg chg="add mod">
          <ac:chgData name="Ojone Odiniya" userId="54cdb97369cb210c" providerId="Windows Live" clId="Web-{A5102A48-C427-BF3C-312C-9D6A22C0F99F}" dt="2024-05-17T20:00:58.516" v="59" actId="14100"/>
          <ac:picMkLst>
            <pc:docMk/>
            <pc:sldMk cId="0" sldId="300"/>
            <ac:picMk id="16" creationId="{6F0E104F-6EEC-85BD-0185-DB058AD0D2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cc7554a049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cc7554a04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7aaa41f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7aaa41f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cc7554a049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cc7554a04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aaa41fe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07aaa41f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cc7554a049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cc7554a049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07aaa41fe9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cc7554a049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cc7554a049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71"/>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72"/>
        <p:cNvGrpSpPr/>
        <p:nvPr/>
      </p:nvGrpSpPr>
      <p:grpSpPr>
        <a:xfrm>
          <a:off x="0" y="0"/>
          <a:ext cx="0" cy="0"/>
          <a:chOff x="0" y="0"/>
          <a:chExt cx="0" cy="0"/>
        </a:xfrm>
      </p:grpSpPr>
      <p:sp>
        <p:nvSpPr>
          <p:cNvPr id="473" name="Google Shape;473;p5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68"/>
        <p:cNvGrpSpPr/>
        <p:nvPr/>
      </p:nvGrpSpPr>
      <p:grpSpPr>
        <a:xfrm>
          <a:off x="0" y="0"/>
          <a:ext cx="0" cy="0"/>
          <a:chOff x="0" y="0"/>
          <a:chExt cx="0" cy="0"/>
        </a:xfrm>
      </p:grpSpPr>
      <p:sp>
        <p:nvSpPr>
          <p:cNvPr id="469" name="Google Shape;469;p5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0" name="Google Shape;470;p5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0" r:id="rId1"/>
    <p:sldLayoutId id="214748370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4"/>
        <p:cNvGrpSpPr/>
        <p:nvPr/>
      </p:nvGrpSpPr>
      <p:grpSpPr>
        <a:xfrm>
          <a:off x="0" y="0"/>
          <a:ext cx="0" cy="0"/>
          <a:chOff x="0" y="0"/>
          <a:chExt cx="0" cy="0"/>
        </a:xfrm>
      </p:grpSpPr>
      <p:sp>
        <p:nvSpPr>
          <p:cNvPr id="475" name="Google Shape;475;p5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6" name="Google Shape;476;p5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hyperlink" Target="https://opensource.com/article/17/2/six-open-source-brand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63033" y="432391"/>
            <a:ext cx="3232297" cy="3125971"/>
          </a:xfrm>
          <a:prstGeom prst="rect">
            <a:avLst/>
          </a:prstGeom>
        </p:spPr>
        <p:txBody>
          <a:bodyPr spcFirstLastPara="1" wrap="square" lIns="91425" tIns="91425" rIns="91425" bIns="91425" anchor="b" anchorCtr="0">
            <a:noAutofit/>
          </a:bodyPr>
          <a:lstStyle/>
          <a:p>
            <a:pPr lvl="0"/>
            <a:r>
              <a:rPr lang="en-US" sz="4400"/>
              <a:t>Hotel Reservation Analysis with SQL</a:t>
            </a:r>
            <a:endParaRPr sz="4400"/>
          </a:p>
        </p:txBody>
      </p:sp>
      <p:sp>
        <p:nvSpPr>
          <p:cNvPr id="483" name="Google Shape;483;p59"/>
          <p:cNvSpPr txBox="1">
            <a:spLocks noGrp="1"/>
          </p:cNvSpPr>
          <p:nvPr>
            <p:ph type="subTitle" idx="1"/>
          </p:nvPr>
        </p:nvSpPr>
        <p:spPr>
          <a:xfrm>
            <a:off x="163033" y="3558362"/>
            <a:ext cx="3366975" cy="637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Presented by: Odiniya Princess Ojone</a:t>
            </a:r>
            <a:endParaRPr/>
          </a:p>
        </p:txBody>
      </p:sp>
      <p:pic>
        <p:nvPicPr>
          <p:cNvPr id="3" name="Picture 2">
            <a:extLst>
              <a:ext uri="{FF2B5EF4-FFF2-40B4-BE49-F238E27FC236}">
                <a16:creationId xmlns:a16="http://schemas.microsoft.com/office/drawing/2014/main" id="{936730B1-7B85-ECE7-F975-988E9A1FBD79}"/>
              </a:ext>
            </a:extLst>
          </p:cNvPr>
          <p:cNvPicPr>
            <a:picLocks noChangeAspect="1"/>
          </p:cNvPicPr>
          <p:nvPr/>
        </p:nvPicPr>
        <p:blipFill>
          <a:blip r:embed="rId3"/>
          <a:stretch>
            <a:fillRect/>
          </a:stretch>
        </p:blipFill>
        <p:spPr>
          <a:xfrm>
            <a:off x="3530008" y="381000"/>
            <a:ext cx="5042491" cy="4381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1155405" y="536244"/>
            <a:ext cx="5769935" cy="1291200"/>
          </a:xfrm>
          <a:prstGeom prst="rect">
            <a:avLst/>
          </a:prstGeom>
        </p:spPr>
        <p:txBody>
          <a:bodyPr spcFirstLastPara="1" wrap="square" lIns="91425" tIns="91425" rIns="91425" bIns="91425" anchor="t" anchorCtr="0">
            <a:noAutofit/>
          </a:bodyPr>
          <a:lstStyle/>
          <a:p>
            <a:pPr lvl="0"/>
            <a:r>
              <a:rPr lang="en-US" sz="2400" dirty="0"/>
              <a:t>Which meal plan is the most popular among guests?</a:t>
            </a:r>
            <a:endParaRPr sz="2400" dirty="0"/>
          </a:p>
        </p:txBody>
      </p:sp>
      <p:sp>
        <p:nvSpPr>
          <p:cNvPr id="566" name="Google Shape;566;p68"/>
          <p:cNvSpPr txBox="1">
            <a:spLocks noGrp="1"/>
          </p:cNvSpPr>
          <p:nvPr>
            <p:ph type="subTitle" idx="1"/>
          </p:nvPr>
        </p:nvSpPr>
        <p:spPr>
          <a:xfrm>
            <a:off x="127780" y="1552352"/>
            <a:ext cx="2090880" cy="2516373"/>
          </a:xfrm>
          <a:prstGeom prst="rect">
            <a:avLst/>
          </a:prstGeom>
        </p:spPr>
        <p:txBody>
          <a:bodyPr spcFirstLastPara="1" wrap="square" lIns="91425" tIns="91425" rIns="91425" bIns="91425" anchor="t" anchorCtr="0">
            <a:noAutofit/>
          </a:bodyPr>
          <a:lstStyle/>
          <a:p>
            <a:pPr marL="0" lvl="0" indent="0"/>
            <a:r>
              <a:rPr lang="en-US" dirty="0">
                <a:latin typeface="Roboto Medium" panose="02000000000000000000" pitchFamily="2" charset="0"/>
                <a:ea typeface="Roboto Medium" panose="02000000000000000000" pitchFamily="2" charset="0"/>
                <a:cs typeface="Roboto Medium" panose="02000000000000000000" pitchFamily="2" charset="0"/>
              </a:rPr>
              <a:t>Meal Plan 1 stands out as the most </a:t>
            </a:r>
            <a:r>
              <a:rPr lang="en-US" dirty="0" err="1">
                <a:latin typeface="Roboto Medium" panose="02000000000000000000" pitchFamily="2" charset="0"/>
                <a:ea typeface="Roboto Medium" panose="02000000000000000000" pitchFamily="2" charset="0"/>
                <a:cs typeface="Roboto Medium" panose="02000000000000000000" pitchFamily="2" charset="0"/>
              </a:rPr>
              <a:t>favoured</a:t>
            </a:r>
            <a:r>
              <a:rPr lang="en-US" dirty="0">
                <a:latin typeface="Roboto Medium" panose="02000000000000000000" pitchFamily="2" charset="0"/>
                <a:ea typeface="Roboto Medium" panose="02000000000000000000" pitchFamily="2" charset="0"/>
                <a:cs typeface="Roboto Medium" panose="02000000000000000000" pitchFamily="2" charset="0"/>
              </a:rPr>
              <a:t> choice among guests, with a substantial count of 527 reservations. This insight highlights guest preferences, enabling hotels to tailor services accordingly for enhanced guest satisfaction and operational efficiency.</a:t>
            </a:r>
          </a:p>
        </p:txBody>
      </p:sp>
      <p:pic>
        <p:nvPicPr>
          <p:cNvPr id="3" name="Picture 2">
            <a:extLst>
              <a:ext uri="{FF2B5EF4-FFF2-40B4-BE49-F238E27FC236}">
                <a16:creationId xmlns:a16="http://schemas.microsoft.com/office/drawing/2014/main" id="{34981C2C-915B-AD0E-6512-54DA69F64310}"/>
              </a:ext>
            </a:extLst>
          </p:cNvPr>
          <p:cNvPicPr>
            <a:picLocks noChangeAspect="1"/>
          </p:cNvPicPr>
          <p:nvPr/>
        </p:nvPicPr>
        <p:blipFill>
          <a:blip r:embed="rId3"/>
          <a:stretch>
            <a:fillRect/>
          </a:stretch>
        </p:blipFill>
        <p:spPr>
          <a:xfrm>
            <a:off x="2339164" y="1488558"/>
            <a:ext cx="6166883" cy="28462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 calcmode="lin" valueType="num">
                                      <p:cBhvr additive="base">
                                        <p:cTn id="10" dur="1000"/>
                                        <p:tgtEl>
                                          <p:spTgt spid="5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445100" y="537472"/>
            <a:ext cx="54075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What is the average price per room for reservations involving children?</a:t>
            </a:r>
          </a:p>
        </p:txBody>
      </p:sp>
      <p:sp>
        <p:nvSpPr>
          <p:cNvPr id="574" name="Google Shape;574;p69"/>
          <p:cNvSpPr txBox="1">
            <a:spLocks noGrp="1"/>
          </p:cNvSpPr>
          <p:nvPr>
            <p:ph type="subTitle" idx="1"/>
          </p:nvPr>
        </p:nvSpPr>
        <p:spPr>
          <a:xfrm>
            <a:off x="10801" y="1594883"/>
            <a:ext cx="1973944" cy="31047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300" dirty="0">
                <a:solidFill>
                  <a:schemeClr val="dk1"/>
                </a:solidFill>
                <a:latin typeface="Roboto Medium"/>
              </a:rPr>
              <a:t>Reservations involving children have an average room price of 144.57. This suggests a slight premium, potentially reflecting tailored amenities for families. This insight informs pricing strategies for family accommodations, optimizing profitability while meeting guest preferences.</a:t>
            </a:r>
          </a:p>
        </p:txBody>
      </p:sp>
      <p:pic>
        <p:nvPicPr>
          <p:cNvPr id="3" name="Picture 2">
            <a:extLst>
              <a:ext uri="{FF2B5EF4-FFF2-40B4-BE49-F238E27FC236}">
                <a16:creationId xmlns:a16="http://schemas.microsoft.com/office/drawing/2014/main" id="{C99C8C49-36C3-5178-4232-C3473BA0DA17}"/>
              </a:ext>
            </a:extLst>
          </p:cNvPr>
          <p:cNvPicPr>
            <a:picLocks noChangeAspect="1"/>
          </p:cNvPicPr>
          <p:nvPr/>
        </p:nvPicPr>
        <p:blipFill>
          <a:blip r:embed="rId3"/>
          <a:stretch>
            <a:fillRect/>
          </a:stretch>
        </p:blipFill>
        <p:spPr>
          <a:xfrm>
            <a:off x="2105247" y="1370740"/>
            <a:ext cx="6429154" cy="31629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Google Shape;580;p70"/>
          <p:cNvSpPr txBox="1">
            <a:spLocks noGrp="1"/>
          </p:cNvSpPr>
          <p:nvPr>
            <p:ph type="title" idx="2"/>
          </p:nvPr>
        </p:nvSpPr>
        <p:spPr>
          <a:xfrm>
            <a:off x="1530241" y="432390"/>
            <a:ext cx="6675820" cy="1006549"/>
          </a:xfrm>
          <a:prstGeom prst="rect">
            <a:avLst/>
          </a:prstGeom>
        </p:spPr>
        <p:txBody>
          <a:bodyPr spcFirstLastPara="1" wrap="square" lIns="91425" tIns="91425" rIns="91425" bIns="91425" anchor="t" anchorCtr="0">
            <a:noAutofit/>
          </a:bodyPr>
          <a:lstStyle/>
          <a:p>
            <a:pPr algn="l"/>
            <a:r>
              <a:rPr lang="en-US" sz="2800" dirty="0"/>
              <a:t>How many reservations were made for the year 20xx(replace xx with desired year)</a:t>
            </a:r>
            <a:br>
              <a:rPr lang="en-US" sz="2800" dirty="0"/>
            </a:br>
            <a:endParaRPr sz="2800" dirty="0"/>
          </a:p>
        </p:txBody>
      </p:sp>
      <p:sp>
        <p:nvSpPr>
          <p:cNvPr id="581" name="Google Shape;581;p70"/>
          <p:cNvSpPr txBox="1">
            <a:spLocks noGrp="1"/>
          </p:cNvSpPr>
          <p:nvPr>
            <p:ph type="subTitle" idx="1"/>
          </p:nvPr>
        </p:nvSpPr>
        <p:spPr>
          <a:xfrm>
            <a:off x="82826" y="1538330"/>
            <a:ext cx="2076893" cy="3704560"/>
          </a:xfrm>
          <a:prstGeom prst="rect">
            <a:avLst/>
          </a:prstGeom>
        </p:spPr>
        <p:txBody>
          <a:bodyPr spcFirstLastPara="1" wrap="square" lIns="91425" tIns="91425" rIns="91425" bIns="91425" anchor="t" anchorCtr="0">
            <a:noAutofit/>
          </a:bodyPr>
          <a:lstStyle/>
          <a:p>
            <a:pPr marL="0" indent="0" algn="l">
              <a:buClr>
                <a:schemeClr val="dk1"/>
              </a:buClr>
              <a:buSzPts val="1100"/>
            </a:pPr>
            <a:r>
              <a:rPr lang="en-US" sz="1300" dirty="0">
                <a:latin typeface="Roboto Medium"/>
              </a:rPr>
              <a:t>In the year 2018, the hotel recorded 577 reservations, providing a key metric for understanding booking trends and informing operational decisions.</a:t>
            </a:r>
          </a:p>
          <a:p>
            <a:pPr marL="0" lvl="0" indent="0" algn="l">
              <a:buClr>
                <a:schemeClr val="dk1"/>
              </a:buClr>
              <a:buSzPts val="1100"/>
            </a:pPr>
            <a:r>
              <a:rPr lang="en-US" sz="1300" dirty="0">
                <a:latin typeface="Roboto Medium"/>
              </a:rPr>
              <a:t>Additionally, by analyzing historical booking data, hotel operators can identify trends, seasonality effects, and potential areas for growth or improvement in their operations.</a:t>
            </a:r>
            <a:endParaRPr sz="1300" dirty="0">
              <a:latin typeface="Roboto Medium"/>
            </a:endParaRPr>
          </a:p>
        </p:txBody>
      </p:sp>
      <p:pic>
        <p:nvPicPr>
          <p:cNvPr id="3" name="Picture 2" descr="A screenshot of a computer&#10;&#10;Description automatically generated">
            <a:extLst>
              <a:ext uri="{FF2B5EF4-FFF2-40B4-BE49-F238E27FC236}">
                <a16:creationId xmlns:a16="http://schemas.microsoft.com/office/drawing/2014/main" id="{776DD2B4-5A8E-A32D-12DA-6C4D34F9CDAF}"/>
              </a:ext>
            </a:extLst>
          </p:cNvPr>
          <p:cNvPicPr>
            <a:picLocks noChangeAspect="1"/>
          </p:cNvPicPr>
          <p:nvPr/>
        </p:nvPicPr>
        <p:blipFill>
          <a:blip r:embed="rId3"/>
          <a:stretch>
            <a:fillRect/>
          </a:stretch>
        </p:blipFill>
        <p:spPr>
          <a:xfrm>
            <a:off x="2161761" y="1541669"/>
            <a:ext cx="5739847" cy="3020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0"/>
                                        </p:tgtEl>
                                        <p:attrNameLst>
                                          <p:attrName>style.visibility</p:attrName>
                                        </p:attrNameLst>
                                      </p:cBhvr>
                                      <p:to>
                                        <p:strVal val="visible"/>
                                      </p:to>
                                    </p:set>
                                    <p:anim calcmode="lin" valueType="num">
                                      <p:cBhvr additive="base">
                                        <p:cTn id="7" dur="1000"/>
                                        <p:tgtEl>
                                          <p:spTgt spid="58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7"/>
          <p:cNvSpPr txBox="1">
            <a:spLocks noGrp="1"/>
          </p:cNvSpPr>
          <p:nvPr>
            <p:ph type="title"/>
          </p:nvPr>
        </p:nvSpPr>
        <p:spPr>
          <a:xfrm>
            <a:off x="1899684" y="532706"/>
            <a:ext cx="4671237" cy="9700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What is the most commonly booked room type?</a:t>
            </a:r>
            <a:endParaRPr sz="2800" dirty="0"/>
          </a:p>
        </p:txBody>
      </p:sp>
      <p:sp>
        <p:nvSpPr>
          <p:cNvPr id="865" name="Google Shape;865;p87"/>
          <p:cNvSpPr txBox="1">
            <a:spLocks noGrp="1"/>
          </p:cNvSpPr>
          <p:nvPr>
            <p:ph type="subTitle" idx="1"/>
          </p:nvPr>
        </p:nvSpPr>
        <p:spPr>
          <a:xfrm>
            <a:off x="65531" y="1765005"/>
            <a:ext cx="2138954" cy="2941674"/>
          </a:xfrm>
          <a:prstGeom prst="rect">
            <a:avLst/>
          </a:prstGeom>
        </p:spPr>
        <p:txBody>
          <a:bodyPr spcFirstLastPara="1" wrap="square" lIns="91425" tIns="91425" rIns="91425" bIns="91425" anchor="t" anchorCtr="0">
            <a:noAutofit/>
          </a:bodyPr>
          <a:lstStyle/>
          <a:p>
            <a:pPr marL="0" indent="0">
              <a:spcAft>
                <a:spcPts val="1000"/>
              </a:spcAft>
              <a:buNone/>
            </a:pPr>
            <a:r>
              <a:rPr lang="en-US" dirty="0" err="1">
                <a:latin typeface="Roboto Medium"/>
              </a:rPr>
              <a:t>Room_Type</a:t>
            </a:r>
            <a:r>
              <a:rPr lang="en-US" dirty="0">
                <a:latin typeface="Roboto Medium"/>
              </a:rPr>
              <a:t> 7 is the most commonly booked room type, with 6 reservations. This indicates a strong guest preference for this accommodation option, guiding hotels to allocate resources efficiently and tailor services to meet demand. </a:t>
            </a:r>
          </a:p>
        </p:txBody>
      </p:sp>
      <p:pic>
        <p:nvPicPr>
          <p:cNvPr id="3" name="Picture 2">
            <a:extLst>
              <a:ext uri="{FF2B5EF4-FFF2-40B4-BE49-F238E27FC236}">
                <a16:creationId xmlns:a16="http://schemas.microsoft.com/office/drawing/2014/main" id="{BA5E9139-54D4-EDCD-D5F6-15B60BA23E60}"/>
              </a:ext>
            </a:extLst>
          </p:cNvPr>
          <p:cNvPicPr>
            <a:picLocks noChangeAspect="1"/>
          </p:cNvPicPr>
          <p:nvPr/>
        </p:nvPicPr>
        <p:blipFill>
          <a:blip r:embed="rId3"/>
          <a:stretch>
            <a:fillRect/>
          </a:stretch>
        </p:blipFill>
        <p:spPr>
          <a:xfrm>
            <a:off x="2130144" y="1502735"/>
            <a:ext cx="6238078" cy="304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t>How many reservations fall on a weekend?</a:t>
            </a:r>
            <a:endParaRPr dirty="0"/>
          </a:p>
        </p:txBody>
      </p:sp>
      <p:sp>
        <p:nvSpPr>
          <p:cNvPr id="611" name="Google Shape;611;p72"/>
          <p:cNvSpPr txBox="1"/>
          <p:nvPr/>
        </p:nvSpPr>
        <p:spPr>
          <a:xfrm>
            <a:off x="186734" y="1176671"/>
            <a:ext cx="2180781" cy="337541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300" dirty="0">
                <a:solidFill>
                  <a:schemeClr val="dk1"/>
                </a:solidFill>
                <a:latin typeface="Roboto Medium"/>
                <a:ea typeface="Vidaloka"/>
                <a:cs typeface="Vidaloka"/>
                <a:sym typeface="Vidaloka"/>
              </a:rPr>
              <a:t>With 383 reservations falling on weekends, it's evident that weekends attract a considerable share of our bookings. Understanding this trend allows us to optimize staffing, amenities, and promotional efforts to cater specifically to weekend guests, enhancing their overall experience and potentially increasing revenue.</a:t>
            </a:r>
            <a:endParaRPr lang="en-US" sz="1300" dirty="0">
              <a:solidFill>
                <a:schemeClr val="dk1"/>
              </a:solidFill>
              <a:latin typeface="Roboto Medium"/>
              <a:ea typeface="Vidaloka"/>
              <a:cs typeface="Vidaloka"/>
            </a:endParaRPr>
          </a:p>
        </p:txBody>
      </p:sp>
      <p:pic>
        <p:nvPicPr>
          <p:cNvPr id="3" name="Picture 2">
            <a:extLst>
              <a:ext uri="{FF2B5EF4-FFF2-40B4-BE49-F238E27FC236}">
                <a16:creationId xmlns:a16="http://schemas.microsoft.com/office/drawing/2014/main" id="{65A85726-0C73-58DB-6F96-268939B1E74B}"/>
              </a:ext>
            </a:extLst>
          </p:cNvPr>
          <p:cNvPicPr>
            <a:picLocks noChangeAspect="1"/>
          </p:cNvPicPr>
          <p:nvPr/>
        </p:nvPicPr>
        <p:blipFill>
          <a:blip r:embed="rId3"/>
          <a:stretch>
            <a:fillRect/>
          </a:stretch>
        </p:blipFill>
        <p:spPr>
          <a:xfrm>
            <a:off x="2452577" y="1017725"/>
            <a:ext cx="5791200" cy="3680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 calcmode="lin" valueType="num">
                                      <p:cBhvr additive="base">
                                        <p:cTn id="7" dur="1000"/>
                                        <p:tgtEl>
                                          <p:spTgt spid="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579763" y="389860"/>
            <a:ext cx="6427200" cy="779721"/>
          </a:xfrm>
          <a:prstGeom prst="rect">
            <a:avLst/>
          </a:prstGeom>
        </p:spPr>
        <p:txBody>
          <a:bodyPr spcFirstLastPara="1" wrap="square" lIns="91425" tIns="91425" rIns="91425" bIns="91425" anchor="t" anchorCtr="0">
            <a:noAutofit/>
          </a:bodyPr>
          <a:lstStyle/>
          <a:p>
            <a:pPr lvl="0" algn="l">
              <a:buSzPts val="1100"/>
            </a:pPr>
            <a:r>
              <a:rPr lang="en-US" sz="2400" dirty="0"/>
              <a:t>What is the highest and lowest lead time of reservation?</a:t>
            </a:r>
            <a:endParaRPr sz="2400" dirty="0"/>
          </a:p>
        </p:txBody>
      </p:sp>
      <p:sp>
        <p:nvSpPr>
          <p:cNvPr id="641" name="Google Shape;641;p74"/>
          <p:cNvSpPr txBox="1">
            <a:spLocks noGrp="1"/>
          </p:cNvSpPr>
          <p:nvPr>
            <p:ph type="subTitle" idx="4"/>
          </p:nvPr>
        </p:nvSpPr>
        <p:spPr>
          <a:xfrm>
            <a:off x="-1671" y="1169581"/>
            <a:ext cx="2109151" cy="3580514"/>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sz="1200" dirty="0">
                <a:latin typeface="Roboto Medium"/>
              </a:rPr>
              <a:t>In examining reservation lead times, we uncover a striking contrast: the highest lead time extends to 443 days, indicating reservations made well in advance. Conversely, the lowest lead time registers at 0 days, </a:t>
            </a:r>
            <a:r>
              <a:rPr lang="en-GB" sz="1200" dirty="0">
                <a:latin typeface="Roboto Medium"/>
              </a:rPr>
              <a:t>suggesting last-minute bookings. </a:t>
            </a:r>
            <a:r>
              <a:rPr lang="en-US" sz="1200" dirty="0">
                <a:latin typeface="Roboto Medium"/>
              </a:rPr>
              <a:t>This disparity underscores the diverse booking </a:t>
            </a:r>
            <a:r>
              <a:rPr lang="en-US" sz="1200" dirty="0" err="1">
                <a:latin typeface="Roboto Medium"/>
              </a:rPr>
              <a:t>behaviours</a:t>
            </a:r>
            <a:r>
              <a:rPr lang="en-US" sz="1200" dirty="0">
                <a:latin typeface="Roboto Medium"/>
              </a:rPr>
              <a:t> within our guest demographic, prompting consideration for tailored strategies to cater to both early planners and impromptu </a:t>
            </a:r>
            <a:r>
              <a:rPr lang="en-US" sz="1200" dirty="0" err="1">
                <a:latin typeface="Roboto Medium"/>
              </a:rPr>
              <a:t>travellers</a:t>
            </a:r>
            <a:r>
              <a:rPr lang="en-US" sz="1200" dirty="0">
                <a:latin typeface="Roboto Medium"/>
              </a:rPr>
              <a:t>.</a:t>
            </a:r>
          </a:p>
        </p:txBody>
      </p:sp>
      <p:pic>
        <p:nvPicPr>
          <p:cNvPr id="17" name="Picture 16">
            <a:extLst>
              <a:ext uri="{FF2B5EF4-FFF2-40B4-BE49-F238E27FC236}">
                <a16:creationId xmlns:a16="http://schemas.microsoft.com/office/drawing/2014/main" id="{32AB441B-3F54-8208-4C28-AF0EBEF78191}"/>
              </a:ext>
            </a:extLst>
          </p:cNvPr>
          <p:cNvPicPr>
            <a:picLocks noChangeAspect="1"/>
          </p:cNvPicPr>
          <p:nvPr/>
        </p:nvPicPr>
        <p:blipFill>
          <a:blip r:embed="rId3"/>
          <a:stretch>
            <a:fillRect/>
          </a:stretch>
        </p:blipFill>
        <p:spPr>
          <a:xfrm>
            <a:off x="2289697" y="1174126"/>
            <a:ext cx="6320875" cy="34001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41"/>
                                        </p:tgtEl>
                                        <p:attrNameLst>
                                          <p:attrName>style.visibility</p:attrName>
                                        </p:attrNameLst>
                                      </p:cBhvr>
                                      <p:to>
                                        <p:strVal val="visible"/>
                                      </p:to>
                                    </p:set>
                                    <p:anim calcmode="lin" valueType="num">
                                      <p:cBhvr additive="base">
                                        <p:cTn id="10" dur="1000"/>
                                        <p:tgtEl>
                                          <p:spTgt spid="6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9"/>
          <p:cNvSpPr txBox="1">
            <a:spLocks noGrp="1"/>
          </p:cNvSpPr>
          <p:nvPr>
            <p:ph type="title"/>
          </p:nvPr>
        </p:nvSpPr>
        <p:spPr>
          <a:xfrm>
            <a:off x="1362696" y="484936"/>
            <a:ext cx="6899100" cy="901903"/>
          </a:xfrm>
          <a:prstGeom prst="rect">
            <a:avLst/>
          </a:prstGeom>
        </p:spPr>
        <p:txBody>
          <a:bodyPr spcFirstLastPara="1" wrap="square" lIns="91425" tIns="91425" rIns="91425" bIns="91425" anchor="t" anchorCtr="0">
            <a:noAutofit/>
          </a:bodyPr>
          <a:lstStyle/>
          <a:p>
            <a:r>
              <a:rPr lang="en" sz="2800" dirty="0"/>
              <a:t>What is the most common market segment type for reservation?</a:t>
            </a:r>
          </a:p>
          <a:p>
            <a:endParaRPr lang="en" sz="2800" dirty="0"/>
          </a:p>
          <a:p>
            <a:endParaRPr lang="en" sz="2800" dirty="0"/>
          </a:p>
        </p:txBody>
      </p:sp>
      <p:pic>
        <p:nvPicPr>
          <p:cNvPr id="4" name="Picture 3" descr="A screenshot of a computer&#10;&#10;Description automatically generated">
            <a:extLst>
              <a:ext uri="{FF2B5EF4-FFF2-40B4-BE49-F238E27FC236}">
                <a16:creationId xmlns:a16="http://schemas.microsoft.com/office/drawing/2014/main" id="{22CC4E88-FE97-840C-1B39-1B699BC732F6}"/>
              </a:ext>
            </a:extLst>
          </p:cNvPr>
          <p:cNvPicPr>
            <a:picLocks noChangeAspect="1"/>
          </p:cNvPicPr>
          <p:nvPr/>
        </p:nvPicPr>
        <p:blipFill>
          <a:blip r:embed="rId3"/>
          <a:stretch>
            <a:fillRect/>
          </a:stretch>
        </p:blipFill>
        <p:spPr>
          <a:xfrm>
            <a:off x="2286001" y="1461951"/>
            <a:ext cx="5822674" cy="3196946"/>
          </a:xfrm>
          <a:prstGeom prst="rect">
            <a:avLst/>
          </a:prstGeom>
        </p:spPr>
      </p:pic>
      <p:sp>
        <p:nvSpPr>
          <p:cNvPr id="5" name="TextBox 4">
            <a:extLst>
              <a:ext uri="{FF2B5EF4-FFF2-40B4-BE49-F238E27FC236}">
                <a16:creationId xmlns:a16="http://schemas.microsoft.com/office/drawing/2014/main" id="{47240797-A6FE-1008-5328-F012819D2512}"/>
              </a:ext>
            </a:extLst>
          </p:cNvPr>
          <p:cNvSpPr txBox="1"/>
          <p:nvPr/>
        </p:nvSpPr>
        <p:spPr>
          <a:xfrm>
            <a:off x="82826" y="1461881"/>
            <a:ext cx="2033379"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latin typeface="Roboto Medium"/>
              </a:rPr>
              <a:t>Online reservations dominate the market segment, comprising 518 bookings, indicating a strong preference for digital booking channels among guests. This insight highlights the significance of online platforms in driving hotel reservations, underscoring the importance of digital marketing and e-commerce strategies for hotels to effectively reach and engage with their target audience.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11895"/>
            <a:ext cx="7717500" cy="1019960"/>
          </a:xfrm>
          <a:prstGeom prst="rect">
            <a:avLst/>
          </a:prstGeom>
        </p:spPr>
        <p:txBody>
          <a:bodyPr spcFirstLastPara="1" wrap="square" lIns="91425" tIns="91425" rIns="91425" bIns="91425" anchor="t" anchorCtr="0">
            <a:noAutofit/>
          </a:bodyPr>
          <a:lstStyle/>
          <a:p>
            <a:pPr algn="ctr"/>
            <a:r>
              <a:rPr lang="en" dirty="0"/>
              <a:t>How many reservation have a booking status of "confirmed"   </a:t>
            </a:r>
            <a:endParaRPr lang="en" sz="2800" dirty="0"/>
          </a:p>
        </p:txBody>
      </p:sp>
      <p:sp>
        <p:nvSpPr>
          <p:cNvPr id="9" name="TextBox 8">
            <a:extLst>
              <a:ext uri="{FF2B5EF4-FFF2-40B4-BE49-F238E27FC236}">
                <a16:creationId xmlns:a16="http://schemas.microsoft.com/office/drawing/2014/main" id="{179729B9-F706-867A-A135-2E115F7A0597}"/>
              </a:ext>
            </a:extLst>
          </p:cNvPr>
          <p:cNvSpPr txBox="1"/>
          <p:nvPr/>
        </p:nvSpPr>
        <p:spPr>
          <a:xfrm>
            <a:off x="289891" y="1441174"/>
            <a:ext cx="181182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D0D0D"/>
                </a:solidFill>
                <a:latin typeface="New time roman"/>
                <a:ea typeface="Söhne"/>
                <a:cs typeface="Söhne"/>
              </a:rPr>
              <a:t>The dataset reveals that there are a total of 493 reservations with a booking status of "</a:t>
            </a:r>
            <a:r>
              <a:rPr lang="en-US" dirty="0" err="1">
                <a:solidFill>
                  <a:srgbClr val="0D0D0D"/>
                </a:solidFill>
                <a:latin typeface="New time roman"/>
                <a:ea typeface="Söhne"/>
                <a:cs typeface="Söhne"/>
              </a:rPr>
              <a:t>Not_canceled</a:t>
            </a:r>
            <a:r>
              <a:rPr lang="en-US" dirty="0">
                <a:solidFill>
                  <a:srgbClr val="0D0D0D"/>
                </a:solidFill>
                <a:latin typeface="New time roman"/>
                <a:ea typeface="Söhne"/>
                <a:cs typeface="Söhne"/>
              </a:rPr>
              <a:t>". This indicates that these reservations were successfully booked and not cancelled.</a:t>
            </a:r>
            <a:endParaRPr lang="en-US" dirty="0">
              <a:latin typeface="New time roman"/>
            </a:endParaRPr>
          </a:p>
        </p:txBody>
      </p:sp>
      <p:pic>
        <p:nvPicPr>
          <p:cNvPr id="4" name="Picture 3">
            <a:extLst>
              <a:ext uri="{FF2B5EF4-FFF2-40B4-BE49-F238E27FC236}">
                <a16:creationId xmlns:a16="http://schemas.microsoft.com/office/drawing/2014/main" id="{0FDD7A4F-3703-3D3A-FA31-5ADE64CFEFDB}"/>
              </a:ext>
            </a:extLst>
          </p:cNvPr>
          <p:cNvPicPr>
            <a:picLocks noChangeAspect="1"/>
          </p:cNvPicPr>
          <p:nvPr/>
        </p:nvPicPr>
        <p:blipFill>
          <a:blip r:embed="rId3"/>
          <a:stretch>
            <a:fillRect/>
          </a:stretch>
        </p:blipFill>
        <p:spPr>
          <a:xfrm>
            <a:off x="2237679" y="1431855"/>
            <a:ext cx="6542048" cy="29988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8"/>
          <p:cNvSpPr txBox="1">
            <a:spLocks noGrp="1"/>
          </p:cNvSpPr>
          <p:nvPr>
            <p:ph type="title"/>
          </p:nvPr>
        </p:nvSpPr>
        <p:spPr>
          <a:xfrm>
            <a:off x="1508355" y="450854"/>
            <a:ext cx="6120300" cy="965126"/>
          </a:xfrm>
          <a:prstGeom prst="rect">
            <a:avLst/>
          </a:prstGeom>
        </p:spPr>
        <p:txBody>
          <a:bodyPr spcFirstLastPara="1" wrap="square" lIns="91425" tIns="91425" rIns="91425" bIns="91425" anchor="t" anchorCtr="0">
            <a:noAutofit/>
          </a:bodyPr>
          <a:lstStyle/>
          <a:p>
            <a:r>
              <a:rPr lang="en" sz="2800" dirty="0"/>
              <a:t>What is the total number of adults and children across all reservation?</a:t>
            </a:r>
            <a:endParaRPr lang="en-US" dirty="0"/>
          </a:p>
        </p:txBody>
      </p:sp>
      <p:sp>
        <p:nvSpPr>
          <p:cNvPr id="668" name="Google Shape;668;p78"/>
          <p:cNvSpPr txBox="1">
            <a:spLocks noGrp="1"/>
          </p:cNvSpPr>
          <p:nvPr>
            <p:ph type="subTitle" idx="1"/>
          </p:nvPr>
        </p:nvSpPr>
        <p:spPr>
          <a:xfrm>
            <a:off x="75464" y="1498997"/>
            <a:ext cx="1954147" cy="3207650"/>
          </a:xfrm>
          <a:prstGeom prst="rect">
            <a:avLst/>
          </a:prstGeom>
        </p:spPr>
        <p:txBody>
          <a:bodyPr spcFirstLastPara="1" wrap="square" lIns="91425" tIns="91425" rIns="91425" bIns="91425" anchor="t" anchorCtr="0">
            <a:noAutofit/>
          </a:bodyPr>
          <a:lstStyle/>
          <a:p>
            <a:pPr marL="0" indent="0">
              <a:lnSpc>
                <a:spcPct val="114999"/>
              </a:lnSpc>
              <a:spcAft>
                <a:spcPts val="1200"/>
              </a:spcAft>
            </a:pPr>
            <a:r>
              <a:rPr lang="en" sz="1200" dirty="0">
                <a:solidFill>
                  <a:srgbClr val="0D0D0D"/>
                </a:solidFill>
                <a:latin typeface="New time roman"/>
              </a:rPr>
              <a:t>The total number of adults across all reservations is 1,316, while the total number of children is 69. This indicates that the majority of the reservations are made by adults, with a relatively small number of children included in the bookings. This trend may suggest that the hotel caters primarily to adult guests or that most family reservations include only a few children.</a:t>
            </a:r>
            <a:endParaRPr lang="en-US" dirty="0">
              <a:latin typeface="New time roman"/>
            </a:endParaRPr>
          </a:p>
        </p:txBody>
      </p:sp>
      <p:pic>
        <p:nvPicPr>
          <p:cNvPr id="2" name="Picture 1" descr="A screenshot of a computer&#10;&#10;Description automatically generated">
            <a:extLst>
              <a:ext uri="{FF2B5EF4-FFF2-40B4-BE49-F238E27FC236}">
                <a16:creationId xmlns:a16="http://schemas.microsoft.com/office/drawing/2014/main" id="{BA1A2898-8E34-E878-DA29-93090A41C032}"/>
              </a:ext>
            </a:extLst>
          </p:cNvPr>
          <p:cNvPicPr>
            <a:picLocks noChangeAspect="1"/>
          </p:cNvPicPr>
          <p:nvPr/>
        </p:nvPicPr>
        <p:blipFill>
          <a:blip r:embed="rId3"/>
          <a:stretch>
            <a:fillRect/>
          </a:stretch>
        </p:blipFill>
        <p:spPr>
          <a:xfrm>
            <a:off x="2046096" y="1554883"/>
            <a:ext cx="6650934" cy="28977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7"/>
                                        </p:tgtEl>
                                        <p:attrNameLst>
                                          <p:attrName>style.visibility</p:attrName>
                                        </p:attrNameLst>
                                      </p:cBhvr>
                                      <p:to>
                                        <p:strVal val="visible"/>
                                      </p:to>
                                    </p:set>
                                    <p:anim calcmode="lin" valueType="num">
                                      <p:cBhvr additive="base">
                                        <p:cTn id="7" dur="1000"/>
                                        <p:tgtEl>
                                          <p:spTgt spid="66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68"/>
                                        </p:tgtEl>
                                        <p:attrNameLst>
                                          <p:attrName>style.visibility</p:attrName>
                                        </p:attrNameLst>
                                      </p:cBhvr>
                                      <p:to>
                                        <p:strVal val="visible"/>
                                      </p:to>
                                    </p:set>
                                    <p:anim calcmode="lin" valueType="num">
                                      <p:cBhvr additive="base">
                                        <p:cTn id="10" dur="1000"/>
                                        <p:tgtEl>
                                          <p:spTgt spid="66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9"/>
          <p:cNvSpPr txBox="1">
            <a:spLocks noGrp="1"/>
          </p:cNvSpPr>
          <p:nvPr>
            <p:ph type="title"/>
          </p:nvPr>
        </p:nvSpPr>
        <p:spPr>
          <a:xfrm>
            <a:off x="713225" y="445025"/>
            <a:ext cx="7717500" cy="978547"/>
          </a:xfrm>
          <a:prstGeom prst="rect">
            <a:avLst/>
          </a:prstGeom>
        </p:spPr>
        <p:txBody>
          <a:bodyPr spcFirstLastPara="1" wrap="square" lIns="91425" tIns="91425" rIns="91425" bIns="91425" anchor="t" anchorCtr="0">
            <a:noAutofit/>
          </a:bodyPr>
          <a:lstStyle/>
          <a:p>
            <a:r>
              <a:rPr lang="en" sz="2800" dirty="0"/>
              <a:t>What is the average number of weekends night for reservations involving children?</a:t>
            </a:r>
            <a:endParaRPr lang="en-US" dirty="0"/>
          </a:p>
        </p:txBody>
      </p:sp>
      <p:sp>
        <p:nvSpPr>
          <p:cNvPr id="678" name="Google Shape;678;p79"/>
          <p:cNvSpPr/>
          <p:nvPr/>
        </p:nvSpPr>
        <p:spPr>
          <a:xfrm>
            <a:off x="69594" y="1428733"/>
            <a:ext cx="1708721" cy="3084376"/>
          </a:xfrm>
          <a:prstGeom prst="rect">
            <a:avLst/>
          </a:prstGeom>
          <a:noFill/>
          <a:ln>
            <a:noFill/>
          </a:ln>
        </p:spPr>
        <p:txBody>
          <a:bodyPr spcFirstLastPara="1" wrap="square" lIns="91425" tIns="91425" rIns="91425" bIns="91425" anchor="ctr" anchorCtr="0">
            <a:noAutofit/>
          </a:bodyPr>
          <a:lstStyle/>
          <a:p>
            <a:pPr algn="ctr"/>
            <a:endParaRPr lang="en" dirty="0">
              <a:solidFill>
                <a:schemeClr val="dk1"/>
              </a:solidFill>
            </a:endParaRPr>
          </a:p>
          <a:p>
            <a:pPr algn="ctr"/>
            <a:endParaRPr lang="en" dirty="0"/>
          </a:p>
          <a:p>
            <a:pPr algn="ctr"/>
            <a:endParaRPr lang="en" dirty="0"/>
          </a:p>
          <a:p>
            <a:pPr algn="ctr"/>
            <a:r>
              <a:rPr lang="en" dirty="0">
                <a:solidFill>
                  <a:schemeClr val="dk1"/>
                </a:solidFill>
              </a:rPr>
              <a:t>The average number of weekend nights for reservations involving children is 1. This suggests that families with children typically stay for one weekend night.</a:t>
            </a:r>
          </a:p>
          <a:p>
            <a:pPr algn="ctr"/>
            <a:endParaRPr lang="en" dirty="0"/>
          </a:p>
        </p:txBody>
      </p:sp>
      <p:pic>
        <p:nvPicPr>
          <p:cNvPr id="2" name="Picture 1" descr="A screenshot of a computer&#10;&#10;Description automatically generated">
            <a:extLst>
              <a:ext uri="{FF2B5EF4-FFF2-40B4-BE49-F238E27FC236}">
                <a16:creationId xmlns:a16="http://schemas.microsoft.com/office/drawing/2014/main" id="{3CE4751D-E831-6B0B-4F1C-6B320EA49EF9}"/>
              </a:ext>
            </a:extLst>
          </p:cNvPr>
          <p:cNvPicPr>
            <a:picLocks noChangeAspect="1"/>
          </p:cNvPicPr>
          <p:nvPr/>
        </p:nvPicPr>
        <p:blipFill>
          <a:blip r:embed="rId3"/>
          <a:stretch>
            <a:fillRect/>
          </a:stretch>
        </p:blipFill>
        <p:spPr>
          <a:xfrm>
            <a:off x="1871870" y="1431990"/>
            <a:ext cx="6559824" cy="30912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overview</a:t>
            </a:r>
            <a:endParaRPr/>
          </a:p>
        </p:txBody>
      </p:sp>
      <p:sp>
        <p:nvSpPr>
          <p:cNvPr id="496" name="Google Shape;496;p61"/>
          <p:cNvSpPr txBox="1">
            <a:spLocks noGrp="1"/>
          </p:cNvSpPr>
          <p:nvPr>
            <p:ph type="subTitle" idx="1"/>
          </p:nvPr>
        </p:nvSpPr>
        <p:spPr>
          <a:xfrm>
            <a:off x="5001000" y="1835888"/>
            <a:ext cx="2774944" cy="538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Dataset Details</a:t>
            </a:r>
            <a:endParaRPr dirty="0"/>
          </a:p>
        </p:txBody>
      </p:sp>
      <p:sp>
        <p:nvSpPr>
          <p:cNvPr id="499" name="Google Shape;499;p61"/>
          <p:cNvSpPr txBox="1">
            <a:spLocks noGrp="1"/>
          </p:cNvSpPr>
          <p:nvPr>
            <p:ph type="subTitle" idx="5"/>
          </p:nvPr>
        </p:nvSpPr>
        <p:spPr>
          <a:xfrm>
            <a:off x="5001000" y="3750238"/>
            <a:ext cx="2486100" cy="1000182"/>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dirty="0"/>
              <a:t>Insight from the Analysis</a:t>
            </a:r>
            <a:endParaRPr lang="en-US" dirty="0"/>
          </a:p>
        </p:txBody>
      </p:sp>
      <p:sp>
        <p:nvSpPr>
          <p:cNvPr id="501" name="Google Shape;501;p61"/>
          <p:cNvSpPr txBox="1">
            <a:spLocks noGrp="1"/>
          </p:cNvSpPr>
          <p:nvPr>
            <p:ph type="subTitle" idx="7"/>
          </p:nvPr>
        </p:nvSpPr>
        <p:spPr>
          <a:xfrm rot="10800000" flipV="1">
            <a:off x="1339702" y="3723950"/>
            <a:ext cx="2801598" cy="1103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Analysis Questions &amp; Answers</a:t>
            </a:r>
            <a:endParaRPr lang="en-GB" dirty="0"/>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2"/>
          <p:cNvSpPr txBox="1">
            <a:spLocks noGrp="1"/>
          </p:cNvSpPr>
          <p:nvPr>
            <p:ph type="title"/>
          </p:nvPr>
        </p:nvSpPr>
        <p:spPr>
          <a:xfrm>
            <a:off x="1549481" y="513554"/>
            <a:ext cx="6127929" cy="648900"/>
          </a:xfrm>
          <a:prstGeom prst="rect">
            <a:avLst/>
          </a:prstGeom>
        </p:spPr>
        <p:txBody>
          <a:bodyPr spcFirstLastPara="1" wrap="square" lIns="91425" tIns="91425" rIns="91425" bIns="91425" anchor="ctr" anchorCtr="0">
            <a:noAutofit/>
          </a:bodyPr>
          <a:lstStyle/>
          <a:p>
            <a:r>
              <a:rPr lang="en" sz="2800" dirty="0"/>
              <a:t>How many reservation was made in each month of the year?</a:t>
            </a:r>
            <a:endParaRPr lang="en-US" sz="2800" dirty="0"/>
          </a:p>
        </p:txBody>
      </p:sp>
      <p:sp>
        <p:nvSpPr>
          <p:cNvPr id="712" name="Google Shape;712;p82"/>
          <p:cNvSpPr txBox="1">
            <a:spLocks noGrp="1"/>
          </p:cNvSpPr>
          <p:nvPr>
            <p:ph type="subTitle" idx="1"/>
          </p:nvPr>
        </p:nvSpPr>
        <p:spPr>
          <a:xfrm>
            <a:off x="141437" y="1386085"/>
            <a:ext cx="1970061" cy="3242202"/>
          </a:xfrm>
          <a:prstGeom prst="rect">
            <a:avLst/>
          </a:prstGeom>
        </p:spPr>
        <p:txBody>
          <a:bodyPr spcFirstLastPara="1" wrap="square" lIns="91425" tIns="91425" rIns="91425" bIns="91425" anchor="ctr" anchorCtr="0">
            <a:noAutofit/>
          </a:bodyPr>
          <a:lstStyle/>
          <a:p>
            <a:pPr marL="0" indent="0"/>
            <a:r>
              <a:rPr lang="en" sz="1200" dirty="0">
                <a:solidFill>
                  <a:srgbClr val="0D0D0D"/>
                </a:solidFill>
                <a:latin typeface="Arial"/>
              </a:rPr>
              <a:t>From this data, we observe that Month 10 had the highest number of reservations (103), while Month 1 had the lowest (11). There is a noticeable increase in reservations from the beginning of the year, peaking in October, followed by a decline towards the end of the year.</a:t>
            </a:r>
            <a:endParaRPr lang="en-US" dirty="0">
              <a:latin typeface="Arial"/>
            </a:endParaRPr>
          </a:p>
        </p:txBody>
      </p:sp>
      <p:pic>
        <p:nvPicPr>
          <p:cNvPr id="4" name="Picture 3" descr="A screenshot of a computer&#10;&#10;Description automatically generated">
            <a:extLst>
              <a:ext uri="{FF2B5EF4-FFF2-40B4-BE49-F238E27FC236}">
                <a16:creationId xmlns:a16="http://schemas.microsoft.com/office/drawing/2014/main" id="{4B00A997-AA19-9D98-944C-443A7C24683F}"/>
              </a:ext>
            </a:extLst>
          </p:cNvPr>
          <p:cNvPicPr>
            <a:picLocks noChangeAspect="1"/>
          </p:cNvPicPr>
          <p:nvPr/>
        </p:nvPicPr>
        <p:blipFill>
          <a:blip r:embed="rId3"/>
          <a:stretch>
            <a:fillRect/>
          </a:stretch>
        </p:blipFill>
        <p:spPr>
          <a:xfrm>
            <a:off x="2285239" y="1393135"/>
            <a:ext cx="5724804" cy="32434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 calcmode="lin" valueType="num">
                                      <p:cBhvr additive="base">
                                        <p:cTn id="7" dur="1000"/>
                                        <p:tgtEl>
                                          <p:spTgt spid="71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12"/>
                                        </p:tgtEl>
                                        <p:attrNameLst>
                                          <p:attrName>style.visibility</p:attrName>
                                        </p:attrNameLst>
                                      </p:cBhvr>
                                      <p:to>
                                        <p:strVal val="visible"/>
                                      </p:to>
                                    </p:set>
                                    <p:anim calcmode="lin" valueType="num">
                                      <p:cBhvr additive="base">
                                        <p:cTn id="10" dur="1000"/>
                                        <p:tgtEl>
                                          <p:spTgt spid="7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6" name="Google Shape;1256;p103"/>
          <p:cNvSpPr txBox="1">
            <a:spLocks noGrp="1"/>
          </p:cNvSpPr>
          <p:nvPr>
            <p:ph type="subTitle" idx="8"/>
          </p:nvPr>
        </p:nvSpPr>
        <p:spPr>
          <a:xfrm>
            <a:off x="73656" y="1521777"/>
            <a:ext cx="2031900" cy="3181721"/>
          </a:xfrm>
          <a:prstGeom prst="rect">
            <a:avLst/>
          </a:prstGeom>
        </p:spPr>
        <p:txBody>
          <a:bodyPr spcFirstLastPara="1" wrap="square" lIns="91425" tIns="91425" rIns="91425" bIns="91425" anchor="t" anchorCtr="0">
            <a:noAutofit/>
          </a:bodyPr>
          <a:lstStyle/>
          <a:p>
            <a:pPr marL="0" indent="0"/>
            <a:r>
              <a:rPr lang="en" sz="1200" dirty="0">
                <a:solidFill>
                  <a:srgbClr val="0D0D0D"/>
                </a:solidFill>
                <a:latin typeface="Arial"/>
              </a:rPr>
              <a:t>These insights suggest that Room_Type 4 and Room_Type 6 are preferred for longer stays, while Room_Type 5 is typically chosen for shorter visits. This information could be valuable for optimizing room pricing, marketing strategies, and resource allocation based on guest behavior and preferences.</a:t>
            </a:r>
            <a:endParaRPr lang="en-US" dirty="0">
              <a:latin typeface="Arial"/>
            </a:endParaRPr>
          </a:p>
        </p:txBody>
      </p:sp>
      <p:sp>
        <p:nvSpPr>
          <p:cNvPr id="1268" name="Google Shape;1268;p103"/>
          <p:cNvSpPr txBox="1">
            <a:spLocks noGrp="1"/>
          </p:cNvSpPr>
          <p:nvPr>
            <p:ph type="title"/>
          </p:nvPr>
        </p:nvSpPr>
        <p:spPr>
          <a:xfrm>
            <a:off x="713225" y="445025"/>
            <a:ext cx="7093213" cy="580982"/>
          </a:xfrm>
          <a:prstGeom prst="rect">
            <a:avLst/>
          </a:prstGeom>
        </p:spPr>
        <p:txBody>
          <a:bodyPr spcFirstLastPara="1" wrap="square" lIns="91425" tIns="91425" rIns="91425" bIns="91425" anchor="t" anchorCtr="0">
            <a:noAutofit/>
          </a:bodyPr>
          <a:lstStyle/>
          <a:p>
            <a:r>
              <a:rPr lang="en" sz="2000" dirty="0"/>
              <a:t>What is the average number of night (both weekend and weekday) spent by guest for each room type?</a:t>
            </a:r>
            <a:endParaRPr lang="en-US" sz="2000" dirty="0"/>
          </a:p>
        </p:txBody>
      </p:sp>
      <p:pic>
        <p:nvPicPr>
          <p:cNvPr id="16" name="Picture 15" descr="A screenshot of a computer&#10;&#10;Description automatically generated">
            <a:extLst>
              <a:ext uri="{FF2B5EF4-FFF2-40B4-BE49-F238E27FC236}">
                <a16:creationId xmlns:a16="http://schemas.microsoft.com/office/drawing/2014/main" id="{6F0E104F-6EEC-85BD-0185-DB058AD0D2CF}"/>
              </a:ext>
            </a:extLst>
          </p:cNvPr>
          <p:cNvPicPr>
            <a:picLocks noChangeAspect="1"/>
          </p:cNvPicPr>
          <p:nvPr/>
        </p:nvPicPr>
        <p:blipFill>
          <a:blip r:embed="rId3"/>
          <a:stretch>
            <a:fillRect/>
          </a:stretch>
        </p:blipFill>
        <p:spPr>
          <a:xfrm>
            <a:off x="2196762" y="1285461"/>
            <a:ext cx="6199932" cy="34091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8" name="Google Shape;1148;p98"/>
          <p:cNvSpPr txBox="1">
            <a:spLocks noGrp="1"/>
          </p:cNvSpPr>
          <p:nvPr>
            <p:ph type="subTitle" idx="4"/>
          </p:nvPr>
        </p:nvSpPr>
        <p:spPr>
          <a:xfrm>
            <a:off x="284375" y="1552622"/>
            <a:ext cx="1750657" cy="3007786"/>
          </a:xfrm>
          <a:prstGeom prst="rect">
            <a:avLst/>
          </a:prstGeom>
        </p:spPr>
        <p:txBody>
          <a:bodyPr spcFirstLastPara="1" wrap="square" lIns="91425" tIns="91425" rIns="91425" bIns="91425" anchor="t" anchorCtr="0">
            <a:noAutofit/>
          </a:bodyPr>
          <a:lstStyle/>
          <a:p>
            <a:pPr marL="0" indent="0"/>
            <a:r>
              <a:rPr lang="en" sz="1200" dirty="0">
                <a:solidFill>
                  <a:srgbClr val="0D0D0D"/>
                </a:solidFill>
                <a:latin typeface="Arial"/>
                <a:cs typeface="Arial"/>
              </a:rPr>
              <a:t>For hotel reservations that include children, the most common room type is </a:t>
            </a:r>
            <a:r>
              <a:rPr lang="en" sz="1200" b="1" dirty="0">
                <a:solidFill>
                  <a:srgbClr val="0D0D0D"/>
                </a:solidFill>
                <a:latin typeface="Arial"/>
                <a:cs typeface="Arial"/>
              </a:rPr>
              <a:t>Room Type 1</a:t>
            </a:r>
            <a:r>
              <a:rPr lang="en" sz="1200" dirty="0">
                <a:solidFill>
                  <a:srgbClr val="0D0D0D"/>
                </a:solidFill>
                <a:latin typeface="Arial"/>
                <a:cs typeface="Arial"/>
              </a:rPr>
              <a:t>. This room type accounts for a total of </a:t>
            </a:r>
            <a:r>
              <a:rPr lang="en" sz="1200" b="1" dirty="0">
                <a:solidFill>
                  <a:srgbClr val="0D0D0D"/>
                </a:solidFill>
                <a:latin typeface="Arial"/>
                <a:cs typeface="Arial"/>
              </a:rPr>
              <a:t>24 reservations</a:t>
            </a:r>
            <a:r>
              <a:rPr lang="en" sz="1200" dirty="0">
                <a:solidFill>
                  <a:srgbClr val="0D0D0D"/>
                </a:solidFill>
                <a:latin typeface="Arial"/>
                <a:cs typeface="Arial"/>
              </a:rPr>
              <a:t>. The average price per room for these reservations is approximately </a:t>
            </a:r>
            <a:r>
              <a:rPr lang="en" sz="1200" b="1" dirty="0">
                <a:solidFill>
                  <a:srgbClr val="0D0D0D"/>
                </a:solidFill>
                <a:latin typeface="Arial"/>
                <a:cs typeface="Arial"/>
              </a:rPr>
              <a:t>123.12</a:t>
            </a:r>
            <a:r>
              <a:rPr lang="en" sz="1200" dirty="0">
                <a:solidFill>
                  <a:srgbClr val="0D0D0D"/>
                </a:solidFill>
                <a:latin typeface="Arial"/>
                <a:cs typeface="Arial"/>
              </a:rPr>
              <a:t>.</a:t>
            </a:r>
            <a:br>
              <a:rPr lang="en" sz="1200" dirty="0">
                <a:solidFill>
                  <a:srgbClr val="0D0D0D"/>
                </a:solidFill>
                <a:latin typeface="Arial"/>
                <a:cs typeface="Arial"/>
              </a:rPr>
            </a:br>
            <a:endParaRPr lang="en" sz="1200" dirty="0">
              <a:solidFill>
                <a:srgbClr val="0D0D0D"/>
              </a:solidFill>
            </a:endParaRPr>
          </a:p>
        </p:txBody>
      </p:sp>
      <p:sp>
        <p:nvSpPr>
          <p:cNvPr id="13" name="Subtitle 12">
            <a:extLst>
              <a:ext uri="{FF2B5EF4-FFF2-40B4-BE49-F238E27FC236}">
                <a16:creationId xmlns:a16="http://schemas.microsoft.com/office/drawing/2014/main" id="{874BCFAE-CAB2-DE6D-920C-B6ADA37AE87C}"/>
              </a:ext>
            </a:extLst>
          </p:cNvPr>
          <p:cNvSpPr>
            <a:spLocks noGrp="1"/>
          </p:cNvSpPr>
          <p:nvPr>
            <p:ph type="subTitle" idx="13"/>
          </p:nvPr>
        </p:nvSpPr>
        <p:spPr>
          <a:xfrm>
            <a:off x="992333" y="549866"/>
            <a:ext cx="7101220" cy="986830"/>
          </a:xfrm>
        </p:spPr>
        <p:txBody>
          <a:bodyPr/>
          <a:lstStyle/>
          <a:p>
            <a:r>
              <a:rPr lang="en-US" sz="2000" dirty="0">
                <a:latin typeface="Vidaloka"/>
              </a:rPr>
              <a:t>For reservations involving children, what is the common room type ,and what is the average price </a:t>
            </a:r>
          </a:p>
          <a:p>
            <a:r>
              <a:rPr lang="en-US" sz="2000" dirty="0">
                <a:latin typeface="Vidaloka"/>
              </a:rPr>
              <a:t>for that room type? </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1CCD2448-F254-3DAA-9F2E-E116EA8B4BDF}"/>
              </a:ext>
            </a:extLst>
          </p:cNvPr>
          <p:cNvPicPr>
            <a:picLocks noChangeAspect="1"/>
          </p:cNvPicPr>
          <p:nvPr/>
        </p:nvPicPr>
        <p:blipFill>
          <a:blip r:embed="rId3"/>
          <a:stretch>
            <a:fillRect/>
          </a:stretch>
        </p:blipFill>
        <p:spPr>
          <a:xfrm>
            <a:off x="2292976" y="1552622"/>
            <a:ext cx="5800577" cy="3086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8"/>
                                        </p:tgtEl>
                                        <p:attrNameLst>
                                          <p:attrName>style.visibility</p:attrName>
                                        </p:attrNameLst>
                                      </p:cBhvr>
                                      <p:to>
                                        <p:strVal val="visible"/>
                                      </p:to>
                                    </p:set>
                                    <p:anim calcmode="lin" valueType="num">
                                      <p:cBhvr additive="base">
                                        <p:cTn id="7" dur="1000"/>
                                        <p:tgtEl>
                                          <p:spTgt spid="1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61" name="Google Shape;1461;p113"/>
          <p:cNvSpPr txBox="1">
            <a:spLocks noGrp="1"/>
          </p:cNvSpPr>
          <p:nvPr>
            <p:ph type="title"/>
          </p:nvPr>
        </p:nvSpPr>
        <p:spPr>
          <a:xfrm>
            <a:off x="1499621" y="490970"/>
            <a:ext cx="6194504" cy="1078825"/>
          </a:xfrm>
          <a:prstGeom prst="rect">
            <a:avLst/>
          </a:prstGeom>
        </p:spPr>
        <p:txBody>
          <a:bodyPr spcFirstLastPara="1" wrap="square" lIns="91425" tIns="91425" rIns="91425" bIns="91425" anchor="ctr" anchorCtr="0">
            <a:noAutofit/>
          </a:bodyPr>
          <a:lstStyle/>
          <a:p>
            <a:r>
              <a:rPr lang="en" sz="2800" dirty="0"/>
              <a:t>Find the market segment type that generates the highest average price per room</a:t>
            </a:r>
            <a:endParaRPr lang="en-US" sz="2800" dirty="0"/>
          </a:p>
        </p:txBody>
      </p:sp>
      <p:pic>
        <p:nvPicPr>
          <p:cNvPr id="12" name="Picture 11" descr="A screenshot of a computer&#10;&#10;Description automatically generated">
            <a:extLst>
              <a:ext uri="{FF2B5EF4-FFF2-40B4-BE49-F238E27FC236}">
                <a16:creationId xmlns:a16="http://schemas.microsoft.com/office/drawing/2014/main" id="{1679446A-457C-2AFA-7FBE-1F687B7856C0}"/>
              </a:ext>
            </a:extLst>
          </p:cNvPr>
          <p:cNvPicPr>
            <a:picLocks noChangeAspect="1"/>
          </p:cNvPicPr>
          <p:nvPr/>
        </p:nvPicPr>
        <p:blipFill>
          <a:blip r:embed="rId3"/>
          <a:stretch>
            <a:fillRect/>
          </a:stretch>
        </p:blipFill>
        <p:spPr>
          <a:xfrm>
            <a:off x="2461053" y="1716157"/>
            <a:ext cx="5861851" cy="2937014"/>
          </a:xfrm>
          <a:prstGeom prst="rect">
            <a:avLst/>
          </a:prstGeom>
        </p:spPr>
      </p:pic>
      <p:sp>
        <p:nvSpPr>
          <p:cNvPr id="2" name="TextBox 1">
            <a:extLst>
              <a:ext uri="{FF2B5EF4-FFF2-40B4-BE49-F238E27FC236}">
                <a16:creationId xmlns:a16="http://schemas.microsoft.com/office/drawing/2014/main" id="{1644A773-5C00-0D53-DECA-EE60A13A8E42}"/>
              </a:ext>
            </a:extLst>
          </p:cNvPr>
          <p:cNvSpPr txBox="1"/>
          <p:nvPr/>
        </p:nvSpPr>
        <p:spPr>
          <a:xfrm>
            <a:off x="198782" y="1712428"/>
            <a:ext cx="2167972"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D0D0D"/>
                </a:solidFill>
                <a:ea typeface="Söhne"/>
                <a:cs typeface="Söhne"/>
              </a:rPr>
              <a:t>Based on the analysis of the hotel reservation data, the market segment type that generates the highest average price per room is the "online" segment, with an average price per room of approximately 112.46. This indicates that bookings made through online channels tend to have higher room rates compared to other market segments.</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2212377" y="469873"/>
            <a:ext cx="4711500" cy="572700"/>
          </a:xfrm>
          <a:prstGeom prst="rect">
            <a:avLst/>
          </a:prstGeom>
        </p:spPr>
        <p:txBody>
          <a:bodyPr spcFirstLastPara="1" wrap="square" lIns="91425" tIns="91425" rIns="91425" bIns="91425" anchor="t" anchorCtr="0">
            <a:noAutofit/>
          </a:bodyPr>
          <a:lstStyle/>
          <a:p>
            <a:r>
              <a:rPr lang="en" dirty="0"/>
              <a:t>   Insight from the Analysis</a:t>
            </a:r>
            <a:br>
              <a:rPr lang="en-US" dirty="0"/>
            </a:br>
            <a:endParaRPr lang="en-US" dirty="0"/>
          </a:p>
        </p:txBody>
      </p:sp>
      <p:sp>
        <p:nvSpPr>
          <p:cNvPr id="3" name="Text Placeholder 2">
            <a:extLst>
              <a:ext uri="{FF2B5EF4-FFF2-40B4-BE49-F238E27FC236}">
                <a16:creationId xmlns:a16="http://schemas.microsoft.com/office/drawing/2014/main" id="{A3D6166A-D5DB-C2E2-FD5A-A4CB495E8826}"/>
              </a:ext>
            </a:extLst>
          </p:cNvPr>
          <p:cNvSpPr>
            <a:spLocks noGrp="1"/>
          </p:cNvSpPr>
          <p:nvPr>
            <p:ph type="body" idx="1"/>
          </p:nvPr>
        </p:nvSpPr>
        <p:spPr>
          <a:xfrm>
            <a:off x="713250" y="1281854"/>
            <a:ext cx="7717500" cy="3385098"/>
          </a:xfrm>
        </p:spPr>
        <p:txBody>
          <a:bodyPr/>
          <a:lstStyle/>
          <a:p>
            <a:pPr marL="114300" indent="0">
              <a:buNone/>
            </a:pPr>
            <a:r>
              <a:rPr lang="en-US" sz="1800" dirty="0">
                <a:solidFill>
                  <a:srgbClr val="0D0D0D"/>
                </a:solidFill>
                <a:latin typeface="Arial"/>
              </a:rPr>
              <a:t>The analysis of the hotel reservation dataset provides several key insights. With 700 total reservations, Meal Plan 1 is the most popular with 527 choices. Reservations with children have an average price of 144.57 per room. In 2018, there were 577 reservations. </a:t>
            </a:r>
            <a:r>
              <a:rPr lang="en-US" sz="1800" dirty="0" err="1">
                <a:solidFill>
                  <a:srgbClr val="0D0D0D"/>
                </a:solidFill>
                <a:latin typeface="Arial"/>
              </a:rPr>
              <a:t>Room_Type</a:t>
            </a:r>
            <a:r>
              <a:rPr lang="en-US" sz="1800" dirty="0">
                <a:solidFill>
                  <a:srgbClr val="0D0D0D"/>
                </a:solidFill>
                <a:latin typeface="Arial"/>
              </a:rPr>
              <a:t> 7 is the most booked with 6 reservations. Weekends have 383 bookings. Lead times range from 0 to 443 days, showing diverse </a:t>
            </a:r>
            <a:r>
              <a:rPr lang="en-US" sz="1800" dirty="0" err="1">
                <a:solidFill>
                  <a:srgbClr val="0D0D0D"/>
                </a:solidFill>
                <a:latin typeface="Arial"/>
              </a:rPr>
              <a:t>behaviours</a:t>
            </a:r>
            <a:r>
              <a:rPr lang="en-US" sz="1800" dirty="0">
                <a:solidFill>
                  <a:srgbClr val="0D0D0D"/>
                </a:solidFill>
                <a:latin typeface="Arial"/>
              </a:rPr>
              <a:t>. Online bookings dominate with 518 reservations, also generating the highest average room price at 112.46. There are 493 confirmed bookings. Families typically stay for one weekend night, with </a:t>
            </a:r>
            <a:r>
              <a:rPr lang="en-US" sz="1800" dirty="0" err="1">
                <a:solidFill>
                  <a:srgbClr val="0D0D0D"/>
                </a:solidFill>
                <a:latin typeface="Arial"/>
              </a:rPr>
              <a:t>Room_Type</a:t>
            </a:r>
            <a:r>
              <a:rPr lang="en-US" sz="1800" dirty="0">
                <a:solidFill>
                  <a:srgbClr val="0D0D0D"/>
                </a:solidFill>
                <a:latin typeface="Arial"/>
              </a:rPr>
              <a:t> 1 being the preferred choice at 123.12. Month 10 has the highest bookings, while Month 1 has the lowest. These insights help in strategic planning and improving guest satisfaction.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alkboard with a face and words&#10;&#10;Description automatically generated">
            <a:extLst>
              <a:ext uri="{FF2B5EF4-FFF2-40B4-BE49-F238E27FC236}">
                <a16:creationId xmlns:a16="http://schemas.microsoft.com/office/drawing/2014/main" id="{E22AD70C-8599-9F6A-9D55-943890BB1195}"/>
              </a:ext>
            </a:extLst>
          </p:cNvPr>
          <p:cNvPicPr>
            <a:picLocks noChangeAspect="1"/>
          </p:cNvPicPr>
          <p:nvPr/>
        </p:nvPicPr>
        <p:blipFill>
          <a:blip r:embed="rId2"/>
          <a:stretch>
            <a:fillRect/>
          </a:stretch>
        </p:blipFill>
        <p:spPr>
          <a:xfrm>
            <a:off x="1228338" y="305396"/>
            <a:ext cx="6785552" cy="4568427"/>
          </a:xfrm>
          <a:prstGeom prst="rect">
            <a:avLst/>
          </a:prstGeom>
        </p:spPr>
      </p:pic>
    </p:spTree>
    <p:extLst>
      <p:ext uri="{BB962C8B-B14F-4D97-AF65-F5344CB8AC3E}">
        <p14:creationId xmlns:p14="http://schemas.microsoft.com/office/powerpoint/2010/main" val="303290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EDD0-C1F4-1043-5777-BA568F6FA0EA}"/>
              </a:ext>
            </a:extLst>
          </p:cNvPr>
          <p:cNvSpPr>
            <a:spLocks noGrp="1"/>
          </p:cNvSpPr>
          <p:nvPr>
            <p:ph type="title"/>
          </p:nvPr>
        </p:nvSpPr>
        <p:spPr>
          <a:xfrm>
            <a:off x="2714550" y="545806"/>
            <a:ext cx="3714900" cy="645042"/>
          </a:xfrm>
        </p:spPr>
        <p:txBody>
          <a:bodyPr/>
          <a:lstStyle/>
          <a:p>
            <a:r>
              <a:rPr lang="en-US" sz="2800"/>
              <a:t> Project Overview</a:t>
            </a:r>
            <a:endParaRPr lang="en-GB" sz="2800"/>
          </a:p>
        </p:txBody>
      </p:sp>
      <p:sp>
        <p:nvSpPr>
          <p:cNvPr id="4" name="Subtitle 3">
            <a:extLst>
              <a:ext uri="{FF2B5EF4-FFF2-40B4-BE49-F238E27FC236}">
                <a16:creationId xmlns:a16="http://schemas.microsoft.com/office/drawing/2014/main" id="{06CDC8EB-4A09-7B27-1411-5C18052C1E2C}"/>
              </a:ext>
            </a:extLst>
          </p:cNvPr>
          <p:cNvSpPr>
            <a:spLocks noGrp="1"/>
          </p:cNvSpPr>
          <p:nvPr>
            <p:ph type="subTitle" idx="1"/>
          </p:nvPr>
        </p:nvSpPr>
        <p:spPr>
          <a:xfrm>
            <a:off x="392442" y="1199130"/>
            <a:ext cx="7350180" cy="2975382"/>
          </a:xfrm>
        </p:spPr>
        <p:txBody>
          <a:bodyPr/>
          <a:lstStyle/>
          <a:p>
            <a:r>
              <a:rPr lang="en-US" dirty="0"/>
              <a:t>       </a:t>
            </a:r>
          </a:p>
          <a:p>
            <a:r>
              <a:rPr lang="en-US" dirty="0">
                <a:latin typeface="New time roman"/>
              </a:rPr>
              <a:t>        </a:t>
            </a:r>
            <a:r>
              <a:rPr lang="en-US" sz="1800" dirty="0">
                <a:latin typeface="New time roman"/>
              </a:rPr>
              <a:t>In this Internship project, I analyze hotel reservations using SQL, leveraging a dataset to gain insights into guest preferences and booking trends. Through SQL queries, I uncover key patterns such as popular meal plans, average prices for child-inclusive reservations, room preferences and the distribution of bookings across market segments.  Our analysis identifies revenue optimization opportunities by highlighting market segments with the highest average room prices. This project equips me with practical SQL skills for data-driven decision-making in the hospitality industry.</a:t>
            </a:r>
          </a:p>
          <a:p>
            <a:endParaRPr lang="en-US" sz="1800" dirty="0">
              <a:latin typeface="New time roman"/>
            </a:endParaRPr>
          </a:p>
          <a:p>
            <a:endParaRPr lang="en-US" dirty="0">
              <a:latin typeface="New time roman"/>
            </a:endParaRPr>
          </a:p>
          <a:p>
            <a:r>
              <a:rPr lang="en-US" dirty="0">
                <a:latin typeface="New time roman"/>
              </a:rPr>
              <a:t>       </a:t>
            </a:r>
          </a:p>
        </p:txBody>
      </p:sp>
    </p:spTree>
    <p:extLst>
      <p:ext uri="{BB962C8B-B14F-4D97-AF65-F5344CB8AC3E}">
        <p14:creationId xmlns:p14="http://schemas.microsoft.com/office/powerpoint/2010/main" val="75948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713225" y="445025"/>
            <a:ext cx="63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Dataset Details</a:t>
            </a:r>
            <a:endParaRPr/>
          </a:p>
        </p:txBody>
      </p:sp>
      <p:sp>
        <p:nvSpPr>
          <p:cNvPr id="623" name="Google Shape;623;p73"/>
          <p:cNvSpPr txBox="1">
            <a:spLocks noGrp="1"/>
          </p:cNvSpPr>
          <p:nvPr>
            <p:ph type="subTitle" idx="4"/>
          </p:nvPr>
        </p:nvSpPr>
        <p:spPr>
          <a:xfrm>
            <a:off x="382773" y="1017725"/>
            <a:ext cx="8477692" cy="342668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800">
                <a:latin typeface="New time roman"/>
              </a:rPr>
              <a:t>Booking_ID: A unique identifier for each hotel reservation. </a:t>
            </a:r>
          </a:p>
          <a:p>
            <a:pPr marL="285750" indent="-285750" algn="l">
              <a:buFont typeface="Arial" panose="020B0604020202020204" pitchFamily="34" charset="0"/>
              <a:buChar char="•"/>
            </a:pPr>
            <a:r>
              <a:rPr lang="en-US" sz="1800">
                <a:latin typeface="New time roman"/>
              </a:rPr>
              <a:t> No_of_adults: The number of adults in the reservation. </a:t>
            </a:r>
          </a:p>
          <a:p>
            <a:pPr marL="285750" indent="-285750" algn="l">
              <a:buFont typeface="Arial" panose="020B0604020202020204" pitchFamily="34" charset="0"/>
              <a:buChar char="•"/>
            </a:pPr>
            <a:r>
              <a:rPr lang="en-US" sz="1800">
                <a:latin typeface="New time roman"/>
              </a:rPr>
              <a:t>No_of_children: The number of children in the reservation. </a:t>
            </a:r>
          </a:p>
          <a:p>
            <a:pPr marL="285750" indent="-285750" algn="l">
              <a:buFont typeface="Arial" panose="020B0604020202020204" pitchFamily="34" charset="0"/>
              <a:buChar char="•"/>
            </a:pPr>
            <a:r>
              <a:rPr lang="en-US" sz="1800">
                <a:latin typeface="New time roman"/>
              </a:rPr>
              <a:t> No_of_weekend_nights: The number of nights in the reservation that fall on weekends. </a:t>
            </a:r>
          </a:p>
          <a:p>
            <a:pPr marL="285750" indent="-285750" algn="l">
              <a:buFont typeface="Arial" panose="020B0604020202020204" pitchFamily="34" charset="0"/>
              <a:buChar char="•"/>
            </a:pPr>
            <a:r>
              <a:rPr lang="en-US" sz="1800">
                <a:latin typeface="New time roman"/>
              </a:rPr>
              <a:t>No_of_week_nights: The number of nights in the reservation that fall on weekdays. </a:t>
            </a:r>
          </a:p>
          <a:p>
            <a:pPr marL="285750" indent="-285750" algn="l">
              <a:buFont typeface="Arial" panose="020B0604020202020204" pitchFamily="34" charset="0"/>
              <a:buChar char="•"/>
            </a:pPr>
            <a:r>
              <a:rPr lang="en-US" sz="1800">
                <a:latin typeface="New time roman"/>
              </a:rPr>
              <a:t>Type_of_meal_plan: The meal plan chosen by the guests. </a:t>
            </a:r>
          </a:p>
          <a:p>
            <a:pPr marL="285750" indent="-285750" algn="l">
              <a:buFont typeface="Arial" panose="020B0604020202020204" pitchFamily="34" charset="0"/>
              <a:buChar char="•"/>
            </a:pPr>
            <a:r>
              <a:rPr lang="en-US" sz="1800">
                <a:latin typeface="New time roman"/>
              </a:rPr>
              <a:t> Room_type_reserved: The type of room reserved by the guests. </a:t>
            </a:r>
          </a:p>
          <a:p>
            <a:pPr marL="285750" indent="-285750" algn="l">
              <a:buFont typeface="Arial" panose="020B0604020202020204" pitchFamily="34" charset="0"/>
              <a:buChar char="•"/>
            </a:pPr>
            <a:r>
              <a:rPr lang="en-US" sz="1800">
                <a:latin typeface="New time roman"/>
              </a:rPr>
              <a:t> Lead_time: The number of days between booking and arrival. </a:t>
            </a:r>
          </a:p>
          <a:p>
            <a:pPr marL="285750" indent="-285750" algn="l">
              <a:buFont typeface="Arial" panose="020B0604020202020204" pitchFamily="34" charset="0"/>
              <a:buChar char="•"/>
            </a:pPr>
            <a:r>
              <a:rPr lang="en-US" sz="1800">
                <a:latin typeface="New time roman"/>
              </a:rPr>
              <a:t> Arrival_date: The date of arrival. </a:t>
            </a:r>
          </a:p>
          <a:p>
            <a:pPr marL="285750" indent="-285750" algn="l">
              <a:buFont typeface="Arial" panose="020B0604020202020204" pitchFamily="34" charset="0"/>
              <a:buChar char="•"/>
            </a:pPr>
            <a:r>
              <a:rPr lang="en-US" sz="1800">
                <a:latin typeface="New time roman"/>
              </a:rPr>
              <a:t> Market_segment_type: The market segment to which the reservation belongs. </a:t>
            </a:r>
          </a:p>
          <a:p>
            <a:pPr marL="285750" indent="-285750" algn="l">
              <a:buFont typeface="Arial" panose="020B0604020202020204" pitchFamily="34" charset="0"/>
              <a:buChar char="•"/>
            </a:pPr>
            <a:r>
              <a:rPr lang="en-US" sz="1800">
                <a:latin typeface="New time roman"/>
              </a:rPr>
              <a:t>Avg_price_per_room: The average price per room in the reservation. </a:t>
            </a:r>
          </a:p>
          <a:p>
            <a:pPr marL="285750" indent="-285750" algn="l">
              <a:buFont typeface="Arial" panose="020B0604020202020204" pitchFamily="34" charset="0"/>
              <a:buChar char="•"/>
            </a:pPr>
            <a:r>
              <a:rPr lang="en-US" sz="1800">
                <a:latin typeface="New time roman"/>
              </a:rPr>
              <a:t> Booking_status: The status of the booking.</a:t>
            </a:r>
          </a:p>
          <a:p>
            <a:pPr marL="0" lvl="0" indent="0" algn="ctr" rtl="0">
              <a:spcBef>
                <a:spcPts val="0"/>
              </a:spcBef>
              <a:spcAft>
                <a:spcPts val="0"/>
              </a:spcAft>
            </a:pPr>
            <a:endParaRPr lang="en-US" sz="1800">
              <a:latin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1998919" y="511621"/>
            <a:ext cx="5293979"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 used</a:t>
            </a:r>
            <a:endParaRPr dirty="0"/>
          </a:p>
        </p:txBody>
      </p:sp>
      <p:pic>
        <p:nvPicPr>
          <p:cNvPr id="4" name="Picture 3" descr="A screenshot of a computer&#10;&#10;Description automatically generated">
            <a:extLst>
              <a:ext uri="{FF2B5EF4-FFF2-40B4-BE49-F238E27FC236}">
                <a16:creationId xmlns:a16="http://schemas.microsoft.com/office/drawing/2014/main" id="{7E172CEE-4F25-67C6-BF52-3A152C7C6035}"/>
              </a:ext>
            </a:extLst>
          </p:cNvPr>
          <p:cNvPicPr>
            <a:picLocks noChangeAspect="1"/>
          </p:cNvPicPr>
          <p:nvPr/>
        </p:nvPicPr>
        <p:blipFill>
          <a:blip r:embed="rId3"/>
          <a:stretch>
            <a:fillRect/>
          </a:stretch>
        </p:blipFill>
        <p:spPr>
          <a:xfrm>
            <a:off x="2767442" y="1287943"/>
            <a:ext cx="6079434" cy="3354248"/>
          </a:xfrm>
          <a:prstGeom prst="rect">
            <a:avLst/>
          </a:prstGeom>
        </p:spPr>
      </p:pic>
      <p:pic>
        <p:nvPicPr>
          <p:cNvPr id="2" name="Picture 1" descr="A blue and white logo&#10;&#10;Description automatically generated">
            <a:extLst>
              <a:ext uri="{FF2B5EF4-FFF2-40B4-BE49-F238E27FC236}">
                <a16:creationId xmlns:a16="http://schemas.microsoft.com/office/drawing/2014/main" id="{67ECDFC2-0B21-937D-10B3-40462427C5C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4896" y="1287943"/>
            <a:ext cx="2555186" cy="1896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162493" y="552985"/>
            <a:ext cx="6478772" cy="5740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Database Setup and Table Creation</a:t>
            </a:r>
            <a:endParaRPr sz="2800"/>
          </a:p>
        </p:txBody>
      </p:sp>
      <p:pic>
        <p:nvPicPr>
          <p:cNvPr id="3" name="Picture 2">
            <a:extLst>
              <a:ext uri="{FF2B5EF4-FFF2-40B4-BE49-F238E27FC236}">
                <a16:creationId xmlns:a16="http://schemas.microsoft.com/office/drawing/2014/main" id="{2EFEDBF5-BEEF-1843-D27E-B542193CBD6C}"/>
              </a:ext>
            </a:extLst>
          </p:cNvPr>
          <p:cNvPicPr>
            <a:picLocks noChangeAspect="1"/>
          </p:cNvPicPr>
          <p:nvPr/>
        </p:nvPicPr>
        <p:blipFill>
          <a:blip r:embed="rId3"/>
          <a:stretch>
            <a:fillRect/>
          </a:stretch>
        </p:blipFill>
        <p:spPr>
          <a:xfrm>
            <a:off x="1162493" y="1063256"/>
            <a:ext cx="5599813" cy="35272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Importing Data into the Table</a:t>
            </a:r>
            <a:endParaRPr/>
          </a:p>
        </p:txBody>
      </p:sp>
      <p:pic>
        <p:nvPicPr>
          <p:cNvPr id="5" name="Picture 4">
            <a:extLst>
              <a:ext uri="{FF2B5EF4-FFF2-40B4-BE49-F238E27FC236}">
                <a16:creationId xmlns:a16="http://schemas.microsoft.com/office/drawing/2014/main" id="{7755E717-E9B7-A2FE-86BB-85E83EBE7675}"/>
              </a:ext>
            </a:extLst>
          </p:cNvPr>
          <p:cNvPicPr>
            <a:picLocks noChangeAspect="1"/>
          </p:cNvPicPr>
          <p:nvPr/>
        </p:nvPicPr>
        <p:blipFill>
          <a:blip r:embed="rId3"/>
          <a:stretch>
            <a:fillRect/>
          </a:stretch>
        </p:blipFill>
        <p:spPr>
          <a:xfrm>
            <a:off x="713226" y="1017726"/>
            <a:ext cx="6750830" cy="32276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Imported Data</a:t>
            </a:r>
            <a:endParaRPr/>
          </a:p>
        </p:txBody>
      </p:sp>
      <p:pic>
        <p:nvPicPr>
          <p:cNvPr id="3" name="Picture 2">
            <a:extLst>
              <a:ext uri="{FF2B5EF4-FFF2-40B4-BE49-F238E27FC236}">
                <a16:creationId xmlns:a16="http://schemas.microsoft.com/office/drawing/2014/main" id="{BEDC2236-753C-6714-5EBA-7C7EA6914D17}"/>
              </a:ext>
            </a:extLst>
          </p:cNvPr>
          <p:cNvPicPr>
            <a:picLocks noChangeAspect="1"/>
          </p:cNvPicPr>
          <p:nvPr/>
        </p:nvPicPr>
        <p:blipFill>
          <a:blip r:embed="rId3"/>
          <a:stretch>
            <a:fillRect/>
          </a:stretch>
        </p:blipFill>
        <p:spPr>
          <a:xfrm>
            <a:off x="1460205" y="1017725"/>
            <a:ext cx="6457507" cy="3680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67"/>
          <p:cNvSpPr txBox="1">
            <a:spLocks noGrp="1"/>
          </p:cNvSpPr>
          <p:nvPr>
            <p:ph type="subTitle" idx="1"/>
          </p:nvPr>
        </p:nvSpPr>
        <p:spPr>
          <a:xfrm>
            <a:off x="999460" y="618809"/>
            <a:ext cx="7045842" cy="5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latin typeface="Vidaloka" panose="020B0604020202020204" charset="0"/>
              </a:rPr>
              <a:t>What is the total number of reservations in the dataset?</a:t>
            </a:r>
            <a:endParaRPr sz="2000" b="1" dirty="0">
              <a:latin typeface="Vidaloka" panose="020B0604020202020204" charset="0"/>
            </a:endParaRPr>
          </a:p>
        </p:txBody>
      </p:sp>
      <p:pic>
        <p:nvPicPr>
          <p:cNvPr id="2" name="Picture 1" descr="A screenshot of a computer&#10;&#10;Description automatically generated">
            <a:extLst>
              <a:ext uri="{FF2B5EF4-FFF2-40B4-BE49-F238E27FC236}">
                <a16:creationId xmlns:a16="http://schemas.microsoft.com/office/drawing/2014/main" id="{1161C2F8-13E0-7838-5C8F-132C27F78C95}"/>
              </a:ext>
            </a:extLst>
          </p:cNvPr>
          <p:cNvPicPr>
            <a:picLocks noChangeAspect="1"/>
          </p:cNvPicPr>
          <p:nvPr/>
        </p:nvPicPr>
        <p:blipFill>
          <a:blip r:embed="rId3"/>
          <a:stretch>
            <a:fillRect/>
          </a:stretch>
        </p:blipFill>
        <p:spPr>
          <a:xfrm>
            <a:off x="2230811" y="1465868"/>
            <a:ext cx="6170543" cy="3169043"/>
          </a:xfrm>
          <a:prstGeom prst="rect">
            <a:avLst/>
          </a:prstGeom>
        </p:spPr>
      </p:pic>
      <p:sp>
        <p:nvSpPr>
          <p:cNvPr id="3" name="TextBox 2">
            <a:extLst>
              <a:ext uri="{FF2B5EF4-FFF2-40B4-BE49-F238E27FC236}">
                <a16:creationId xmlns:a16="http://schemas.microsoft.com/office/drawing/2014/main" id="{16CBA38A-B0EB-7E17-7572-AA70279FFDB9}"/>
              </a:ext>
            </a:extLst>
          </p:cNvPr>
          <p:cNvSpPr txBox="1"/>
          <p:nvPr/>
        </p:nvSpPr>
        <p:spPr>
          <a:xfrm>
            <a:off x="475785" y="1880839"/>
            <a:ext cx="1442225" cy="1169551"/>
          </a:xfrm>
          <a:prstGeom prst="rect">
            <a:avLst/>
          </a:prstGeom>
          <a:noFill/>
        </p:spPr>
        <p:txBody>
          <a:bodyPr wrap="square" rtlCol="0">
            <a:spAutoFit/>
          </a:bodyPr>
          <a:lstStyle/>
          <a:p>
            <a:r>
              <a:rPr lang="en-US" dirty="0"/>
              <a:t>The total number of reservations in the database is 700 </a:t>
            </a:r>
            <a:endParaRPr lang="en-GB" dirty="0"/>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1367</Words>
  <Application>Microsoft Office PowerPoint</Application>
  <PresentationFormat>On-screen Show (16:9)</PresentationFormat>
  <Paragraphs>71</Paragraphs>
  <Slides>25</Slides>
  <Notes>23</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25</vt:i4>
      </vt:variant>
    </vt:vector>
  </HeadingPairs>
  <TitlesOfParts>
    <vt:vector size="44" baseType="lpstr">
      <vt:lpstr>Proxima Nova</vt:lpstr>
      <vt:lpstr>Lato</vt:lpstr>
      <vt:lpstr>Montserrat</vt:lpstr>
      <vt:lpstr>Josefin Sans</vt:lpstr>
      <vt:lpstr>Open Sans</vt:lpstr>
      <vt:lpstr>Russo One</vt:lpstr>
      <vt:lpstr>Mako</vt:lpstr>
      <vt:lpstr>Arial</vt:lpstr>
      <vt:lpstr>Vidaloka</vt:lpstr>
      <vt:lpstr>Proxima Nova Semibold</vt:lpstr>
      <vt:lpstr>Roboto Medium</vt:lpstr>
      <vt:lpstr>New time roman</vt:lpstr>
      <vt:lpstr>Crimson Text</vt:lpstr>
      <vt:lpstr>Merriweather Light</vt:lpstr>
      <vt:lpstr>Open Sans SemiBold</vt:lpstr>
      <vt:lpstr>Söhne</vt:lpstr>
      <vt:lpstr>Minimalist Business Slides XL by Slidesgo</vt:lpstr>
      <vt:lpstr>Slidesgo Final Pages</vt:lpstr>
      <vt:lpstr>Slidesgo Final Pages</vt:lpstr>
      <vt:lpstr>Hotel Reservation Analysis with SQL</vt:lpstr>
      <vt:lpstr>Table of contents</vt:lpstr>
      <vt:lpstr> Project Overview</vt:lpstr>
      <vt:lpstr>    Dataset Details</vt:lpstr>
      <vt:lpstr>Database used</vt:lpstr>
      <vt:lpstr>Database Setup and Table Creation</vt:lpstr>
      <vt:lpstr>   Importing Data into the Table</vt:lpstr>
      <vt:lpstr>Imported Data</vt:lpstr>
      <vt:lpstr>PowerPoint Presentation</vt:lpstr>
      <vt:lpstr>Which meal plan is the most popular among guests?</vt:lpstr>
      <vt:lpstr>What is the average price per room for reservations involving children?</vt:lpstr>
      <vt:lpstr>How many reservations were made for the year 20xx(replace xx with desired year) </vt:lpstr>
      <vt:lpstr>What is the most commonly booked room type?</vt:lpstr>
      <vt:lpstr>How many reservations fall on a weekend?</vt:lpstr>
      <vt:lpstr>What is the highest and lowest lead time of reservation?</vt:lpstr>
      <vt:lpstr>What is the most common market segment type for reservation?  </vt:lpstr>
      <vt:lpstr>How many reservation have a booking status of "confirmed"   </vt:lpstr>
      <vt:lpstr>What is the total number of adults and children across all reservation?</vt:lpstr>
      <vt:lpstr>What is the average number of weekends night for reservations involving children?</vt:lpstr>
      <vt:lpstr>How many reservation was made in each month of the year?</vt:lpstr>
      <vt:lpstr>What is the average number of night (both weekend and weekday) spent by guest for each room type?</vt:lpstr>
      <vt:lpstr>PowerPoint Presentation</vt:lpstr>
      <vt:lpstr>Find the market segment type that generates the highest average price per room</vt:lpstr>
      <vt:lpstr>   Insight from the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Bambi</dc:creator>
  <cp:lastModifiedBy>Ojone Odiniya</cp:lastModifiedBy>
  <cp:revision>2</cp:revision>
  <dcterms:modified xsi:type="dcterms:W3CDTF">2024-05-19T11:50:21Z</dcterms:modified>
</cp:coreProperties>
</file>