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4"/>
  </p:notesMasterIdLst>
  <p:sldIdLst>
    <p:sldId id="256" r:id="rId2"/>
    <p:sldId id="258" r:id="rId3"/>
    <p:sldId id="259" r:id="rId4"/>
    <p:sldId id="260" r:id="rId5"/>
    <p:sldId id="261" r:id="rId6"/>
    <p:sldId id="262" r:id="rId7"/>
    <p:sldId id="264" r:id="rId8"/>
    <p:sldId id="294" r:id="rId9"/>
    <p:sldId id="290" r:id="rId10"/>
    <p:sldId id="268" r:id="rId11"/>
    <p:sldId id="293" r:id="rId12"/>
    <p:sldId id="278" r:id="rId13"/>
  </p:sldIdLst>
  <p:sldSz cx="9144000" cy="5143500" type="screen16x9"/>
  <p:notesSz cx="6858000" cy="9144000"/>
  <p:embeddedFontLst>
    <p:embeddedFont>
      <p:font typeface="Livvic" pitchFamily="2"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
      <p:font typeface="Montserrat Light" panose="00000400000000000000" pitchFamily="2" charset="0"/>
      <p:regular r:id="rId23"/>
      <p:bold r:id="rId24"/>
      <p:italic r:id="rId25"/>
      <p:boldItalic r:id="rId26"/>
    </p:embeddedFont>
    <p:embeddedFont>
      <p:font typeface="Montserrat Medium" panose="00000600000000000000" pitchFamily="2" charset="0"/>
      <p:regular r:id="rId27"/>
      <p:bold r:id="rId28"/>
      <p:italic r:id="rId29"/>
      <p:boldItalic r:id="rId30"/>
    </p:embeddedFont>
    <p:embeddedFont>
      <p:font typeface="Montserrat SemiBold" panose="00000700000000000000" pitchFamily="2" charset="0"/>
      <p:regular r:id="rId31"/>
      <p:bold r:id="rId32"/>
      <p:italic r:id="rId33"/>
      <p:boldItalic r:id="rId34"/>
    </p:embeddedFont>
    <p:embeddedFont>
      <p:font typeface="Open Sans" panose="020B0606030504020204" pitchFamily="34" charset="0"/>
      <p:regular r:id="rId35"/>
      <p:bold r:id="rId36"/>
      <p:italic r:id="rId37"/>
      <p:boldItalic r:id="rId38"/>
    </p:embeddedFont>
    <p:embeddedFont>
      <p:font typeface="Roboto Condensed Light" panose="02000000000000000000" pitchFamily="2"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E15D67-C65B-4773-A40F-680228ABE37A}">
  <a:tblStyle styleId="{E4E15D67-C65B-4773-A40F-680228ABE3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56" autoAdjust="0"/>
  </p:normalViewPr>
  <p:slideViewPr>
    <p:cSldViewPr snapToGrid="0">
      <p:cViewPr varScale="1">
        <p:scale>
          <a:sx n="109" d="100"/>
          <a:sy n="109" d="100"/>
        </p:scale>
        <p:origin x="70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font" Target="fonts/font25.fntdata"/><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font" Target="fonts/font26.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a8b8b459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a8b8b459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1"/>
        <p:cNvGrpSpPr/>
        <p:nvPr/>
      </p:nvGrpSpPr>
      <p:grpSpPr>
        <a:xfrm>
          <a:off x="0" y="0"/>
          <a:ext cx="0" cy="0"/>
          <a:chOff x="0" y="0"/>
          <a:chExt cx="0" cy="0"/>
        </a:xfrm>
      </p:grpSpPr>
      <p:sp>
        <p:nvSpPr>
          <p:cNvPr id="1972" name="Google Shape;1972;ga9da63e4fb_0_8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3" name="Google Shape;1973;ga9da63e4fb_0_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d8995a935ade40b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d8995a935ade40b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a9da63e4fb_0_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a9da63e4fb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gd8995a935ade40b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4" name="Google Shape;1134;gd8995a935ade40b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d8995a935ade40b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d8995a935ade40b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d8995a935ade40b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d8995a935ade40b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ga9da63e4fb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9" name="Google Shape;1229;ga9da63e4fb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8"/>
        <p:cNvGrpSpPr/>
        <p:nvPr/>
      </p:nvGrpSpPr>
      <p:grpSpPr>
        <a:xfrm>
          <a:off x="0" y="0"/>
          <a:ext cx="0" cy="0"/>
          <a:chOff x="0" y="0"/>
          <a:chExt cx="0" cy="0"/>
        </a:xfrm>
      </p:grpSpPr>
      <p:sp>
        <p:nvSpPr>
          <p:cNvPr id="2559" name="Google Shape;2559;ga9da63e4fb_0_1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0" name="Google Shape;2560;ga9da63e4fb_0_1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ga9c19c3af1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a9c19c3af1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250836" y="4461987"/>
            <a:ext cx="404365" cy="452905"/>
            <a:chOff x="284649" y="818975"/>
            <a:chExt cx="404365" cy="452905"/>
          </a:xfrm>
        </p:grpSpPr>
        <p:sp>
          <p:nvSpPr>
            <p:cNvPr id="10" name="Google Shape;10;p2"/>
            <p:cNvSpPr/>
            <p:nvPr/>
          </p:nvSpPr>
          <p:spPr>
            <a:xfrm>
              <a:off x="284649" y="818975"/>
              <a:ext cx="404365" cy="354875"/>
            </a:xfrm>
            <a:custGeom>
              <a:avLst/>
              <a:gdLst/>
              <a:ahLst/>
              <a:cxnLst/>
              <a:rect l="l" t="t" r="r" b="b"/>
              <a:pathLst>
                <a:path w="26481" h="23240" fill="none" extrusionOk="0">
                  <a:moveTo>
                    <a:pt x="13240" y="1"/>
                  </a:moveTo>
                  <a:lnTo>
                    <a:pt x="1" y="23240"/>
                  </a:lnTo>
                  <a:lnTo>
                    <a:pt x="26480" y="23240"/>
                  </a:lnTo>
                  <a:close/>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8317" y="944354"/>
              <a:ext cx="377032" cy="327526"/>
            </a:xfrm>
            <a:custGeom>
              <a:avLst/>
              <a:gdLst/>
              <a:ahLst/>
              <a:cxnLst/>
              <a:rect l="l" t="t" r="r" b="b"/>
              <a:pathLst>
                <a:path w="24691" h="21449" fill="none" extrusionOk="0">
                  <a:moveTo>
                    <a:pt x="24690" y="21449"/>
                  </a:moveTo>
                  <a:lnTo>
                    <a:pt x="12531" y="0"/>
                  </a:lnTo>
                  <a:lnTo>
                    <a:pt x="1" y="21449"/>
                  </a:lnTo>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p:nvPr/>
        </p:nvSpPr>
        <p:spPr>
          <a:xfrm>
            <a:off x="936600" y="865800"/>
            <a:ext cx="7270800" cy="3411900"/>
          </a:xfrm>
          <a:prstGeom prst="rect">
            <a:avLst/>
          </a:prstGeom>
          <a:solidFill>
            <a:schemeClr val="lt1"/>
          </a:solidFill>
          <a:ln>
            <a:noFill/>
          </a:ln>
          <a:effectLst>
            <a:outerShdw blurRad="57150" dist="19050" dir="5400000" algn="bl" rotWithShape="0">
              <a:srgbClr val="E8DFD7">
                <a:alpha val="8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flipH="1">
            <a:off x="8488819" y="232217"/>
            <a:ext cx="404365" cy="452905"/>
            <a:chOff x="284649" y="818975"/>
            <a:chExt cx="404365" cy="452905"/>
          </a:xfrm>
        </p:grpSpPr>
        <p:sp>
          <p:nvSpPr>
            <p:cNvPr id="14" name="Google Shape;14;p2"/>
            <p:cNvSpPr/>
            <p:nvPr/>
          </p:nvSpPr>
          <p:spPr>
            <a:xfrm>
              <a:off x="284649" y="818975"/>
              <a:ext cx="404365" cy="354875"/>
            </a:xfrm>
            <a:custGeom>
              <a:avLst/>
              <a:gdLst/>
              <a:ahLst/>
              <a:cxnLst/>
              <a:rect l="l" t="t" r="r" b="b"/>
              <a:pathLst>
                <a:path w="26481" h="23240" fill="none" extrusionOk="0">
                  <a:moveTo>
                    <a:pt x="13240" y="1"/>
                  </a:moveTo>
                  <a:lnTo>
                    <a:pt x="1" y="23240"/>
                  </a:lnTo>
                  <a:lnTo>
                    <a:pt x="26480" y="23240"/>
                  </a:lnTo>
                  <a:close/>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8317" y="944354"/>
              <a:ext cx="377032" cy="327526"/>
            </a:xfrm>
            <a:custGeom>
              <a:avLst/>
              <a:gdLst/>
              <a:ahLst/>
              <a:cxnLst/>
              <a:rect l="l" t="t" r="r" b="b"/>
              <a:pathLst>
                <a:path w="24691" h="21449" fill="none" extrusionOk="0">
                  <a:moveTo>
                    <a:pt x="24690" y="21449"/>
                  </a:moveTo>
                  <a:lnTo>
                    <a:pt x="12531" y="0"/>
                  </a:lnTo>
                  <a:lnTo>
                    <a:pt x="1" y="21449"/>
                  </a:lnTo>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flipH="1">
            <a:off x="8249847" y="4514283"/>
            <a:ext cx="643332" cy="400613"/>
            <a:chOff x="32028" y="90609"/>
            <a:chExt cx="643332" cy="400613"/>
          </a:xfrm>
        </p:grpSpPr>
        <p:sp>
          <p:nvSpPr>
            <p:cNvPr id="17" name="Google Shape;17;p2"/>
            <p:cNvSpPr/>
            <p:nvPr/>
          </p:nvSpPr>
          <p:spPr>
            <a:xfrm>
              <a:off x="224784" y="180023"/>
              <a:ext cx="249787" cy="231661"/>
            </a:xfrm>
            <a:custGeom>
              <a:avLst/>
              <a:gdLst/>
              <a:ahLst/>
              <a:cxnLst/>
              <a:rect l="l" t="t" r="r" b="b"/>
              <a:pathLst>
                <a:path w="16358" h="15171" extrusionOk="0">
                  <a:moveTo>
                    <a:pt x="8177" y="0"/>
                  </a:moveTo>
                  <a:cubicBezTo>
                    <a:pt x="4523" y="0"/>
                    <a:pt x="1290" y="2646"/>
                    <a:pt x="680" y="6366"/>
                  </a:cubicBezTo>
                  <a:cubicBezTo>
                    <a:pt x="1" y="10502"/>
                    <a:pt x="2809" y="14390"/>
                    <a:pt x="6945" y="15069"/>
                  </a:cubicBezTo>
                  <a:cubicBezTo>
                    <a:pt x="7363" y="15138"/>
                    <a:pt x="7779" y="15171"/>
                    <a:pt x="8189" y="15171"/>
                  </a:cubicBezTo>
                  <a:cubicBezTo>
                    <a:pt x="11860" y="15171"/>
                    <a:pt x="15068" y="12524"/>
                    <a:pt x="15678" y="8804"/>
                  </a:cubicBezTo>
                  <a:cubicBezTo>
                    <a:pt x="16357" y="4669"/>
                    <a:pt x="13549" y="780"/>
                    <a:pt x="9413" y="101"/>
                  </a:cubicBezTo>
                  <a:cubicBezTo>
                    <a:pt x="8998" y="33"/>
                    <a:pt x="8585" y="0"/>
                    <a:pt x="8177" y="0"/>
                  </a:cubicBezTo>
                  <a:close/>
                </a:path>
              </a:pathLst>
            </a:custGeom>
            <a:solidFill>
              <a:srgbClr val="90C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84174" y="237948"/>
              <a:ext cx="131490" cy="115823"/>
            </a:xfrm>
            <a:custGeom>
              <a:avLst/>
              <a:gdLst/>
              <a:ahLst/>
              <a:cxnLst/>
              <a:rect l="l" t="t" r="r" b="b"/>
              <a:pathLst>
                <a:path w="8611" h="7585" extrusionOk="0">
                  <a:moveTo>
                    <a:pt x="4303" y="1"/>
                  </a:moveTo>
                  <a:cubicBezTo>
                    <a:pt x="3824" y="1"/>
                    <a:pt x="3338" y="93"/>
                    <a:pt x="2870" y="290"/>
                  </a:cubicBezTo>
                  <a:cubicBezTo>
                    <a:pt x="926" y="1061"/>
                    <a:pt x="0" y="3283"/>
                    <a:pt x="803" y="5228"/>
                  </a:cubicBezTo>
                  <a:cubicBezTo>
                    <a:pt x="1386" y="6697"/>
                    <a:pt x="2797" y="7584"/>
                    <a:pt x="4290" y="7584"/>
                  </a:cubicBezTo>
                  <a:cubicBezTo>
                    <a:pt x="4773" y="7584"/>
                    <a:pt x="5265" y="7491"/>
                    <a:pt x="5740" y="7295"/>
                  </a:cubicBezTo>
                  <a:cubicBezTo>
                    <a:pt x="7685" y="6493"/>
                    <a:pt x="8611" y="4271"/>
                    <a:pt x="7808" y="2357"/>
                  </a:cubicBezTo>
                  <a:cubicBezTo>
                    <a:pt x="7202" y="888"/>
                    <a:pt x="5785" y="1"/>
                    <a:pt x="4303" y="1"/>
                  </a:cubicBezTo>
                  <a:close/>
                </a:path>
              </a:pathLst>
            </a:custGeom>
            <a:solidFill>
              <a:srgbClr val="684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6788" y="144807"/>
              <a:ext cx="546208" cy="302086"/>
            </a:xfrm>
            <a:custGeom>
              <a:avLst/>
              <a:gdLst/>
              <a:ahLst/>
              <a:cxnLst/>
              <a:rect l="l" t="t" r="r" b="b"/>
              <a:pathLst>
                <a:path w="35770" h="19783" fill="none" extrusionOk="0">
                  <a:moveTo>
                    <a:pt x="1" y="9907"/>
                  </a:moveTo>
                  <a:lnTo>
                    <a:pt x="1" y="9907"/>
                  </a:lnTo>
                  <a:cubicBezTo>
                    <a:pt x="9877" y="0"/>
                    <a:pt x="25894" y="0"/>
                    <a:pt x="35770" y="9907"/>
                  </a:cubicBezTo>
                  <a:lnTo>
                    <a:pt x="35770" y="9907"/>
                  </a:lnTo>
                  <a:cubicBezTo>
                    <a:pt x="25894" y="19783"/>
                    <a:pt x="9877" y="19783"/>
                    <a:pt x="1" y="9907"/>
                  </a:cubicBezTo>
                  <a:close/>
                </a:path>
              </a:pathLst>
            </a:custGeom>
            <a:solidFill>
              <a:schemeClr val="lt1"/>
            </a:solidFill>
            <a:ln w="19050" cap="flat"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2855" y="358302"/>
              <a:ext cx="34419" cy="34419"/>
            </a:xfrm>
            <a:custGeom>
              <a:avLst/>
              <a:gdLst/>
              <a:ahLst/>
              <a:cxnLst/>
              <a:rect l="l" t="t" r="r" b="b"/>
              <a:pathLst>
                <a:path w="2254" h="2254" extrusionOk="0">
                  <a:moveTo>
                    <a:pt x="1112" y="1"/>
                  </a:moveTo>
                  <a:cubicBezTo>
                    <a:pt x="495" y="1"/>
                    <a:pt x="1" y="494"/>
                    <a:pt x="1" y="1112"/>
                  </a:cubicBezTo>
                  <a:cubicBezTo>
                    <a:pt x="1" y="1729"/>
                    <a:pt x="495" y="2254"/>
                    <a:pt x="1112" y="2254"/>
                  </a:cubicBezTo>
                  <a:cubicBezTo>
                    <a:pt x="1729" y="2254"/>
                    <a:pt x="2254" y="1729"/>
                    <a:pt x="2254" y="1112"/>
                  </a:cubicBezTo>
                  <a:cubicBezTo>
                    <a:pt x="2254" y="494"/>
                    <a:pt x="1729"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13562" y="405430"/>
              <a:ext cx="34419" cy="34419"/>
            </a:xfrm>
            <a:custGeom>
              <a:avLst/>
              <a:gdLst/>
              <a:ahLst/>
              <a:cxnLst/>
              <a:rect l="l" t="t" r="r" b="b"/>
              <a:pathLst>
                <a:path w="2254" h="2254" extrusionOk="0">
                  <a:moveTo>
                    <a:pt x="1142" y="1"/>
                  </a:moveTo>
                  <a:cubicBezTo>
                    <a:pt x="494" y="1"/>
                    <a:pt x="0" y="495"/>
                    <a:pt x="0" y="1112"/>
                  </a:cubicBezTo>
                  <a:cubicBezTo>
                    <a:pt x="0" y="1760"/>
                    <a:pt x="494" y="2254"/>
                    <a:pt x="1142" y="2254"/>
                  </a:cubicBezTo>
                  <a:cubicBezTo>
                    <a:pt x="1759" y="2254"/>
                    <a:pt x="2253" y="1760"/>
                    <a:pt x="2253" y="1112"/>
                  </a:cubicBezTo>
                  <a:cubicBezTo>
                    <a:pt x="2253" y="495"/>
                    <a:pt x="1759" y="1"/>
                    <a:pt x="114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7448" y="437484"/>
              <a:ext cx="34419" cy="34419"/>
            </a:xfrm>
            <a:custGeom>
              <a:avLst/>
              <a:gdLst/>
              <a:ahLst/>
              <a:cxnLst/>
              <a:rect l="l" t="t" r="r" b="b"/>
              <a:pathLst>
                <a:path w="2254" h="2254" extrusionOk="0">
                  <a:moveTo>
                    <a:pt x="1112" y="0"/>
                  </a:moveTo>
                  <a:cubicBezTo>
                    <a:pt x="494" y="0"/>
                    <a:pt x="1" y="525"/>
                    <a:pt x="1" y="1142"/>
                  </a:cubicBezTo>
                  <a:cubicBezTo>
                    <a:pt x="1" y="1760"/>
                    <a:pt x="494" y="2253"/>
                    <a:pt x="1112" y="2253"/>
                  </a:cubicBezTo>
                  <a:cubicBezTo>
                    <a:pt x="1760" y="2253"/>
                    <a:pt x="2254" y="1760"/>
                    <a:pt x="2254" y="1142"/>
                  </a:cubicBezTo>
                  <a:cubicBezTo>
                    <a:pt x="2254" y="525"/>
                    <a:pt x="1760" y="0"/>
                    <a:pt x="1112"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94070" y="456803"/>
              <a:ext cx="34419" cy="34419"/>
            </a:xfrm>
            <a:custGeom>
              <a:avLst/>
              <a:gdLst/>
              <a:ahLst/>
              <a:cxnLst/>
              <a:rect l="l" t="t" r="r" b="b"/>
              <a:pathLst>
                <a:path w="2254" h="2254" extrusionOk="0">
                  <a:moveTo>
                    <a:pt x="1111" y="1"/>
                  </a:moveTo>
                  <a:cubicBezTo>
                    <a:pt x="494" y="1"/>
                    <a:pt x="0" y="525"/>
                    <a:pt x="0" y="1143"/>
                  </a:cubicBezTo>
                  <a:cubicBezTo>
                    <a:pt x="0" y="1760"/>
                    <a:pt x="494" y="2254"/>
                    <a:pt x="1111" y="2254"/>
                  </a:cubicBezTo>
                  <a:cubicBezTo>
                    <a:pt x="1759" y="2254"/>
                    <a:pt x="2253" y="1760"/>
                    <a:pt x="2253" y="1143"/>
                  </a:cubicBezTo>
                  <a:cubicBezTo>
                    <a:pt x="2253" y="525"/>
                    <a:pt x="1759" y="1"/>
                    <a:pt x="1111"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94922" y="452557"/>
              <a:ext cx="34419" cy="34419"/>
            </a:xfrm>
            <a:custGeom>
              <a:avLst/>
              <a:gdLst/>
              <a:ahLst/>
              <a:cxnLst/>
              <a:rect l="l" t="t" r="r" b="b"/>
              <a:pathLst>
                <a:path w="2254" h="2254" extrusionOk="0">
                  <a:moveTo>
                    <a:pt x="1143" y="1"/>
                  </a:moveTo>
                  <a:cubicBezTo>
                    <a:pt x="495" y="1"/>
                    <a:pt x="1" y="495"/>
                    <a:pt x="1" y="1143"/>
                  </a:cubicBezTo>
                  <a:cubicBezTo>
                    <a:pt x="1" y="1760"/>
                    <a:pt x="495" y="2254"/>
                    <a:pt x="1143" y="2254"/>
                  </a:cubicBezTo>
                  <a:cubicBezTo>
                    <a:pt x="1760" y="2254"/>
                    <a:pt x="2254" y="1760"/>
                    <a:pt x="2254" y="1143"/>
                  </a:cubicBezTo>
                  <a:cubicBezTo>
                    <a:pt x="2254" y="495"/>
                    <a:pt x="1760" y="1"/>
                    <a:pt x="1143"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87299" y="428994"/>
              <a:ext cx="34419" cy="34419"/>
            </a:xfrm>
            <a:custGeom>
              <a:avLst/>
              <a:gdLst/>
              <a:ahLst/>
              <a:cxnLst/>
              <a:rect l="l" t="t" r="r" b="b"/>
              <a:pathLst>
                <a:path w="2254" h="2254" extrusionOk="0">
                  <a:moveTo>
                    <a:pt x="1112" y="1"/>
                  </a:moveTo>
                  <a:cubicBezTo>
                    <a:pt x="494" y="1"/>
                    <a:pt x="1" y="495"/>
                    <a:pt x="1" y="1143"/>
                  </a:cubicBezTo>
                  <a:cubicBezTo>
                    <a:pt x="1" y="1760"/>
                    <a:pt x="494" y="2254"/>
                    <a:pt x="1112" y="2254"/>
                  </a:cubicBezTo>
                  <a:cubicBezTo>
                    <a:pt x="1760" y="2254"/>
                    <a:pt x="2254" y="1760"/>
                    <a:pt x="2254" y="1143"/>
                  </a:cubicBezTo>
                  <a:cubicBezTo>
                    <a:pt x="2254" y="495"/>
                    <a:pt x="1760"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4587" y="383759"/>
              <a:ext cx="34419" cy="34419"/>
            </a:xfrm>
            <a:custGeom>
              <a:avLst/>
              <a:gdLst/>
              <a:ahLst/>
              <a:cxnLst/>
              <a:rect l="l" t="t" r="r" b="b"/>
              <a:pathLst>
                <a:path w="2254" h="2254" extrusionOk="0">
                  <a:moveTo>
                    <a:pt x="1143" y="0"/>
                  </a:moveTo>
                  <a:cubicBezTo>
                    <a:pt x="495" y="0"/>
                    <a:pt x="1" y="525"/>
                    <a:pt x="1" y="1142"/>
                  </a:cubicBezTo>
                  <a:cubicBezTo>
                    <a:pt x="1" y="1759"/>
                    <a:pt x="495" y="2253"/>
                    <a:pt x="1143" y="2253"/>
                  </a:cubicBezTo>
                  <a:cubicBezTo>
                    <a:pt x="1760" y="2253"/>
                    <a:pt x="2254" y="1759"/>
                    <a:pt x="2254" y="1142"/>
                  </a:cubicBezTo>
                  <a:cubicBezTo>
                    <a:pt x="2254" y="525"/>
                    <a:pt x="1760" y="0"/>
                    <a:pt x="1143"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33400" y="332463"/>
              <a:ext cx="40084" cy="34342"/>
            </a:xfrm>
            <a:custGeom>
              <a:avLst/>
              <a:gdLst/>
              <a:ahLst/>
              <a:cxnLst/>
              <a:rect l="l" t="t" r="r" b="b"/>
              <a:pathLst>
                <a:path w="2625" h="2249" extrusionOk="0">
                  <a:moveTo>
                    <a:pt x="1125" y="1"/>
                  </a:moveTo>
                  <a:cubicBezTo>
                    <a:pt x="550" y="1"/>
                    <a:pt x="1" y="449"/>
                    <a:pt x="1" y="1137"/>
                  </a:cubicBezTo>
                  <a:cubicBezTo>
                    <a:pt x="1" y="1754"/>
                    <a:pt x="495" y="2248"/>
                    <a:pt x="1112" y="2248"/>
                  </a:cubicBezTo>
                  <a:cubicBezTo>
                    <a:pt x="2130" y="2248"/>
                    <a:pt x="2624" y="1014"/>
                    <a:pt x="1914" y="335"/>
                  </a:cubicBezTo>
                  <a:cubicBezTo>
                    <a:pt x="1684" y="104"/>
                    <a:pt x="1401" y="1"/>
                    <a:pt x="1125"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2028" y="209848"/>
              <a:ext cx="62210" cy="68807"/>
            </a:xfrm>
            <a:custGeom>
              <a:avLst/>
              <a:gdLst/>
              <a:ahLst/>
              <a:cxnLst/>
              <a:rect l="l" t="t" r="r" b="b"/>
              <a:pathLst>
                <a:path w="4074" h="4506" fill="none" extrusionOk="0">
                  <a:moveTo>
                    <a:pt x="4074" y="4506"/>
                  </a:moveTo>
                  <a:lnTo>
                    <a:pt x="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03666" y="153283"/>
              <a:ext cx="48070" cy="79190"/>
            </a:xfrm>
            <a:custGeom>
              <a:avLst/>
              <a:gdLst/>
              <a:ahLst/>
              <a:cxnLst/>
              <a:rect l="l" t="t" r="r" b="b"/>
              <a:pathLst>
                <a:path w="3148" h="5186" fill="none" extrusionOk="0">
                  <a:moveTo>
                    <a:pt x="3148" y="5186"/>
                  </a:moveTo>
                  <a:lnTo>
                    <a:pt x="0"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86605" y="116998"/>
              <a:ext cx="41015" cy="82962"/>
            </a:xfrm>
            <a:custGeom>
              <a:avLst/>
              <a:gdLst/>
              <a:ahLst/>
              <a:cxnLst/>
              <a:rect l="l" t="t" r="r" b="b"/>
              <a:pathLst>
                <a:path w="2686" h="5433" fill="none" extrusionOk="0">
                  <a:moveTo>
                    <a:pt x="2686" y="5432"/>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79455" y="93434"/>
              <a:ext cx="14155" cy="91437"/>
            </a:xfrm>
            <a:custGeom>
              <a:avLst/>
              <a:gdLst/>
              <a:ahLst/>
              <a:cxnLst/>
              <a:rect l="l" t="t" r="r" b="b"/>
              <a:pathLst>
                <a:path w="927" h="5988" fill="none" extrusionOk="0">
                  <a:moveTo>
                    <a:pt x="926" y="5987"/>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63341" y="90609"/>
              <a:ext cx="5207" cy="92842"/>
            </a:xfrm>
            <a:custGeom>
              <a:avLst/>
              <a:gdLst/>
              <a:ahLst/>
              <a:cxnLst/>
              <a:rect l="l" t="t" r="r" b="b"/>
              <a:pathLst>
                <a:path w="341" h="6080" fill="none" extrusionOk="0">
                  <a:moveTo>
                    <a:pt x="1" y="6080"/>
                  </a:moveTo>
                  <a:lnTo>
                    <a:pt x="34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31222" y="98137"/>
              <a:ext cx="19805" cy="90505"/>
            </a:xfrm>
            <a:custGeom>
              <a:avLst/>
              <a:gdLst/>
              <a:ahLst/>
              <a:cxnLst/>
              <a:rect l="l" t="t" r="r" b="b"/>
              <a:pathLst>
                <a:path w="1297" h="5927" fill="none" extrusionOk="0">
                  <a:moveTo>
                    <a:pt x="0" y="5926"/>
                  </a:moveTo>
                  <a:lnTo>
                    <a:pt x="1296"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94843" y="121701"/>
              <a:ext cx="42893" cy="82015"/>
            </a:xfrm>
            <a:custGeom>
              <a:avLst/>
              <a:gdLst/>
              <a:ahLst/>
              <a:cxnLst/>
              <a:rect l="l" t="t" r="r" b="b"/>
              <a:pathLst>
                <a:path w="2809" h="5371" fill="none" extrusionOk="0">
                  <a:moveTo>
                    <a:pt x="0" y="5371"/>
                  </a:moveTo>
                  <a:lnTo>
                    <a:pt x="2809"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59410" y="162247"/>
              <a:ext cx="42435" cy="82473"/>
            </a:xfrm>
            <a:custGeom>
              <a:avLst/>
              <a:gdLst/>
              <a:ahLst/>
              <a:cxnLst/>
              <a:rect l="l" t="t" r="r" b="b"/>
              <a:pathLst>
                <a:path w="2779" h="5401" fill="none" extrusionOk="0">
                  <a:moveTo>
                    <a:pt x="1" y="5401"/>
                  </a:moveTo>
                  <a:lnTo>
                    <a:pt x="2778"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06538" y="215499"/>
              <a:ext cx="68822" cy="62225"/>
            </a:xfrm>
            <a:custGeom>
              <a:avLst/>
              <a:gdLst/>
              <a:ahLst/>
              <a:cxnLst/>
              <a:rect l="l" t="t" r="r" b="b"/>
              <a:pathLst>
                <a:path w="4507" h="4075" fill="none" extrusionOk="0">
                  <a:moveTo>
                    <a:pt x="1" y="4074"/>
                  </a:moveTo>
                  <a:lnTo>
                    <a:pt x="4507"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txBox="1">
            <a:spLocks noGrp="1"/>
          </p:cNvSpPr>
          <p:nvPr>
            <p:ph type="ctrTitle"/>
          </p:nvPr>
        </p:nvSpPr>
        <p:spPr>
          <a:xfrm>
            <a:off x="1176450" y="1416714"/>
            <a:ext cx="6791100" cy="145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1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8" name="Google Shape;38;p2"/>
          <p:cNvSpPr txBox="1">
            <a:spLocks noGrp="1"/>
          </p:cNvSpPr>
          <p:nvPr>
            <p:ph type="subTitle" idx="1"/>
          </p:nvPr>
        </p:nvSpPr>
        <p:spPr>
          <a:xfrm>
            <a:off x="713225" y="3191062"/>
            <a:ext cx="77268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39" name="Google Shape;39;p2"/>
          <p:cNvGrpSpPr/>
          <p:nvPr/>
        </p:nvGrpSpPr>
        <p:grpSpPr>
          <a:xfrm>
            <a:off x="250828" y="228609"/>
            <a:ext cx="643332" cy="400613"/>
            <a:chOff x="32028" y="90609"/>
            <a:chExt cx="643332" cy="400613"/>
          </a:xfrm>
        </p:grpSpPr>
        <p:sp>
          <p:nvSpPr>
            <p:cNvPr id="40" name="Google Shape;40;p2"/>
            <p:cNvSpPr/>
            <p:nvPr/>
          </p:nvSpPr>
          <p:spPr>
            <a:xfrm>
              <a:off x="224784" y="180023"/>
              <a:ext cx="249787" cy="231661"/>
            </a:xfrm>
            <a:custGeom>
              <a:avLst/>
              <a:gdLst/>
              <a:ahLst/>
              <a:cxnLst/>
              <a:rect l="l" t="t" r="r" b="b"/>
              <a:pathLst>
                <a:path w="16358" h="15171" extrusionOk="0">
                  <a:moveTo>
                    <a:pt x="8177" y="0"/>
                  </a:moveTo>
                  <a:cubicBezTo>
                    <a:pt x="4523" y="0"/>
                    <a:pt x="1290" y="2646"/>
                    <a:pt x="680" y="6366"/>
                  </a:cubicBezTo>
                  <a:cubicBezTo>
                    <a:pt x="1" y="10502"/>
                    <a:pt x="2809" y="14390"/>
                    <a:pt x="6945" y="15069"/>
                  </a:cubicBezTo>
                  <a:cubicBezTo>
                    <a:pt x="7363" y="15138"/>
                    <a:pt x="7779" y="15171"/>
                    <a:pt x="8189" y="15171"/>
                  </a:cubicBezTo>
                  <a:cubicBezTo>
                    <a:pt x="11860" y="15171"/>
                    <a:pt x="15068" y="12524"/>
                    <a:pt x="15678" y="8804"/>
                  </a:cubicBezTo>
                  <a:cubicBezTo>
                    <a:pt x="16357" y="4669"/>
                    <a:pt x="13549" y="780"/>
                    <a:pt x="9413" y="101"/>
                  </a:cubicBezTo>
                  <a:cubicBezTo>
                    <a:pt x="8998" y="33"/>
                    <a:pt x="8585" y="0"/>
                    <a:pt x="81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84174" y="237948"/>
              <a:ext cx="131490" cy="115823"/>
            </a:xfrm>
            <a:custGeom>
              <a:avLst/>
              <a:gdLst/>
              <a:ahLst/>
              <a:cxnLst/>
              <a:rect l="l" t="t" r="r" b="b"/>
              <a:pathLst>
                <a:path w="8611" h="7585" extrusionOk="0">
                  <a:moveTo>
                    <a:pt x="4303" y="1"/>
                  </a:moveTo>
                  <a:cubicBezTo>
                    <a:pt x="3824" y="1"/>
                    <a:pt x="3338" y="93"/>
                    <a:pt x="2870" y="290"/>
                  </a:cubicBezTo>
                  <a:cubicBezTo>
                    <a:pt x="926" y="1061"/>
                    <a:pt x="0" y="3283"/>
                    <a:pt x="803" y="5228"/>
                  </a:cubicBezTo>
                  <a:cubicBezTo>
                    <a:pt x="1386" y="6697"/>
                    <a:pt x="2797" y="7584"/>
                    <a:pt x="4290" y="7584"/>
                  </a:cubicBezTo>
                  <a:cubicBezTo>
                    <a:pt x="4773" y="7584"/>
                    <a:pt x="5265" y="7491"/>
                    <a:pt x="5740" y="7295"/>
                  </a:cubicBezTo>
                  <a:cubicBezTo>
                    <a:pt x="7685" y="6493"/>
                    <a:pt x="8611" y="4271"/>
                    <a:pt x="7808" y="2357"/>
                  </a:cubicBezTo>
                  <a:cubicBezTo>
                    <a:pt x="7202" y="888"/>
                    <a:pt x="5785" y="1"/>
                    <a:pt x="4303" y="1"/>
                  </a:cubicBezTo>
                  <a:close/>
                </a:path>
              </a:pathLst>
            </a:custGeom>
            <a:solidFill>
              <a:srgbClr val="684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6788" y="144807"/>
              <a:ext cx="546208" cy="302086"/>
            </a:xfrm>
            <a:custGeom>
              <a:avLst/>
              <a:gdLst/>
              <a:ahLst/>
              <a:cxnLst/>
              <a:rect l="l" t="t" r="r" b="b"/>
              <a:pathLst>
                <a:path w="35770" h="19783" fill="none" extrusionOk="0">
                  <a:moveTo>
                    <a:pt x="1" y="9907"/>
                  </a:moveTo>
                  <a:lnTo>
                    <a:pt x="1" y="9907"/>
                  </a:lnTo>
                  <a:cubicBezTo>
                    <a:pt x="9877" y="0"/>
                    <a:pt x="25894" y="0"/>
                    <a:pt x="35770" y="9907"/>
                  </a:cubicBezTo>
                  <a:lnTo>
                    <a:pt x="35770" y="9907"/>
                  </a:lnTo>
                  <a:cubicBezTo>
                    <a:pt x="25894" y="19783"/>
                    <a:pt x="9877" y="19783"/>
                    <a:pt x="1" y="9907"/>
                  </a:cubicBezTo>
                  <a:close/>
                </a:path>
              </a:pathLst>
            </a:custGeom>
            <a:solidFill>
              <a:schemeClr val="lt1"/>
            </a:solidFill>
            <a:ln w="19050" cap="flat"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2855" y="358302"/>
              <a:ext cx="34419" cy="34419"/>
            </a:xfrm>
            <a:custGeom>
              <a:avLst/>
              <a:gdLst/>
              <a:ahLst/>
              <a:cxnLst/>
              <a:rect l="l" t="t" r="r" b="b"/>
              <a:pathLst>
                <a:path w="2254" h="2254" extrusionOk="0">
                  <a:moveTo>
                    <a:pt x="1112" y="1"/>
                  </a:moveTo>
                  <a:cubicBezTo>
                    <a:pt x="495" y="1"/>
                    <a:pt x="1" y="494"/>
                    <a:pt x="1" y="1112"/>
                  </a:cubicBezTo>
                  <a:cubicBezTo>
                    <a:pt x="1" y="1729"/>
                    <a:pt x="495" y="2254"/>
                    <a:pt x="1112" y="2254"/>
                  </a:cubicBezTo>
                  <a:cubicBezTo>
                    <a:pt x="1729" y="2254"/>
                    <a:pt x="2254" y="1729"/>
                    <a:pt x="2254" y="1112"/>
                  </a:cubicBezTo>
                  <a:cubicBezTo>
                    <a:pt x="2254" y="494"/>
                    <a:pt x="1729"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13562" y="405430"/>
              <a:ext cx="34419" cy="34419"/>
            </a:xfrm>
            <a:custGeom>
              <a:avLst/>
              <a:gdLst/>
              <a:ahLst/>
              <a:cxnLst/>
              <a:rect l="l" t="t" r="r" b="b"/>
              <a:pathLst>
                <a:path w="2254" h="2254" extrusionOk="0">
                  <a:moveTo>
                    <a:pt x="1142" y="1"/>
                  </a:moveTo>
                  <a:cubicBezTo>
                    <a:pt x="494" y="1"/>
                    <a:pt x="0" y="495"/>
                    <a:pt x="0" y="1112"/>
                  </a:cubicBezTo>
                  <a:cubicBezTo>
                    <a:pt x="0" y="1760"/>
                    <a:pt x="494" y="2254"/>
                    <a:pt x="1142" y="2254"/>
                  </a:cubicBezTo>
                  <a:cubicBezTo>
                    <a:pt x="1759" y="2254"/>
                    <a:pt x="2253" y="1760"/>
                    <a:pt x="2253" y="1112"/>
                  </a:cubicBezTo>
                  <a:cubicBezTo>
                    <a:pt x="2253" y="495"/>
                    <a:pt x="1759" y="1"/>
                    <a:pt x="114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97448" y="437484"/>
              <a:ext cx="34419" cy="34419"/>
            </a:xfrm>
            <a:custGeom>
              <a:avLst/>
              <a:gdLst/>
              <a:ahLst/>
              <a:cxnLst/>
              <a:rect l="l" t="t" r="r" b="b"/>
              <a:pathLst>
                <a:path w="2254" h="2254" extrusionOk="0">
                  <a:moveTo>
                    <a:pt x="1112" y="0"/>
                  </a:moveTo>
                  <a:cubicBezTo>
                    <a:pt x="494" y="0"/>
                    <a:pt x="1" y="525"/>
                    <a:pt x="1" y="1142"/>
                  </a:cubicBezTo>
                  <a:cubicBezTo>
                    <a:pt x="1" y="1760"/>
                    <a:pt x="494" y="2253"/>
                    <a:pt x="1112" y="2253"/>
                  </a:cubicBezTo>
                  <a:cubicBezTo>
                    <a:pt x="1760" y="2253"/>
                    <a:pt x="2254" y="1760"/>
                    <a:pt x="2254" y="1142"/>
                  </a:cubicBezTo>
                  <a:cubicBezTo>
                    <a:pt x="2254" y="525"/>
                    <a:pt x="1760" y="0"/>
                    <a:pt x="1112"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94070" y="456803"/>
              <a:ext cx="34419" cy="34419"/>
            </a:xfrm>
            <a:custGeom>
              <a:avLst/>
              <a:gdLst/>
              <a:ahLst/>
              <a:cxnLst/>
              <a:rect l="l" t="t" r="r" b="b"/>
              <a:pathLst>
                <a:path w="2254" h="2254" extrusionOk="0">
                  <a:moveTo>
                    <a:pt x="1111" y="1"/>
                  </a:moveTo>
                  <a:cubicBezTo>
                    <a:pt x="494" y="1"/>
                    <a:pt x="0" y="525"/>
                    <a:pt x="0" y="1143"/>
                  </a:cubicBezTo>
                  <a:cubicBezTo>
                    <a:pt x="0" y="1760"/>
                    <a:pt x="494" y="2254"/>
                    <a:pt x="1111" y="2254"/>
                  </a:cubicBezTo>
                  <a:cubicBezTo>
                    <a:pt x="1759" y="2254"/>
                    <a:pt x="2253" y="1760"/>
                    <a:pt x="2253" y="1143"/>
                  </a:cubicBezTo>
                  <a:cubicBezTo>
                    <a:pt x="2253" y="525"/>
                    <a:pt x="1759" y="1"/>
                    <a:pt x="1111"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94922" y="452557"/>
              <a:ext cx="34419" cy="34419"/>
            </a:xfrm>
            <a:custGeom>
              <a:avLst/>
              <a:gdLst/>
              <a:ahLst/>
              <a:cxnLst/>
              <a:rect l="l" t="t" r="r" b="b"/>
              <a:pathLst>
                <a:path w="2254" h="2254" extrusionOk="0">
                  <a:moveTo>
                    <a:pt x="1143" y="1"/>
                  </a:moveTo>
                  <a:cubicBezTo>
                    <a:pt x="495" y="1"/>
                    <a:pt x="1" y="495"/>
                    <a:pt x="1" y="1143"/>
                  </a:cubicBezTo>
                  <a:cubicBezTo>
                    <a:pt x="1" y="1760"/>
                    <a:pt x="495" y="2254"/>
                    <a:pt x="1143" y="2254"/>
                  </a:cubicBezTo>
                  <a:cubicBezTo>
                    <a:pt x="1760" y="2254"/>
                    <a:pt x="2254" y="1760"/>
                    <a:pt x="2254" y="1143"/>
                  </a:cubicBezTo>
                  <a:cubicBezTo>
                    <a:pt x="2254" y="495"/>
                    <a:pt x="1760" y="1"/>
                    <a:pt x="1143"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87299" y="428994"/>
              <a:ext cx="34419" cy="34419"/>
            </a:xfrm>
            <a:custGeom>
              <a:avLst/>
              <a:gdLst/>
              <a:ahLst/>
              <a:cxnLst/>
              <a:rect l="l" t="t" r="r" b="b"/>
              <a:pathLst>
                <a:path w="2254" h="2254" extrusionOk="0">
                  <a:moveTo>
                    <a:pt x="1112" y="1"/>
                  </a:moveTo>
                  <a:cubicBezTo>
                    <a:pt x="494" y="1"/>
                    <a:pt x="1" y="495"/>
                    <a:pt x="1" y="1143"/>
                  </a:cubicBezTo>
                  <a:cubicBezTo>
                    <a:pt x="1" y="1760"/>
                    <a:pt x="494" y="2254"/>
                    <a:pt x="1112" y="2254"/>
                  </a:cubicBezTo>
                  <a:cubicBezTo>
                    <a:pt x="1760" y="2254"/>
                    <a:pt x="2254" y="1760"/>
                    <a:pt x="2254" y="1143"/>
                  </a:cubicBezTo>
                  <a:cubicBezTo>
                    <a:pt x="2254" y="495"/>
                    <a:pt x="1760"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64587" y="383759"/>
              <a:ext cx="34419" cy="34419"/>
            </a:xfrm>
            <a:custGeom>
              <a:avLst/>
              <a:gdLst/>
              <a:ahLst/>
              <a:cxnLst/>
              <a:rect l="l" t="t" r="r" b="b"/>
              <a:pathLst>
                <a:path w="2254" h="2254" extrusionOk="0">
                  <a:moveTo>
                    <a:pt x="1143" y="0"/>
                  </a:moveTo>
                  <a:cubicBezTo>
                    <a:pt x="495" y="0"/>
                    <a:pt x="1" y="525"/>
                    <a:pt x="1" y="1142"/>
                  </a:cubicBezTo>
                  <a:cubicBezTo>
                    <a:pt x="1" y="1759"/>
                    <a:pt x="495" y="2253"/>
                    <a:pt x="1143" y="2253"/>
                  </a:cubicBezTo>
                  <a:cubicBezTo>
                    <a:pt x="1760" y="2253"/>
                    <a:pt x="2254" y="1759"/>
                    <a:pt x="2254" y="1142"/>
                  </a:cubicBezTo>
                  <a:cubicBezTo>
                    <a:pt x="2254" y="525"/>
                    <a:pt x="1760" y="0"/>
                    <a:pt x="1143"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33400" y="332463"/>
              <a:ext cx="40084" cy="34342"/>
            </a:xfrm>
            <a:custGeom>
              <a:avLst/>
              <a:gdLst/>
              <a:ahLst/>
              <a:cxnLst/>
              <a:rect l="l" t="t" r="r" b="b"/>
              <a:pathLst>
                <a:path w="2625" h="2249" extrusionOk="0">
                  <a:moveTo>
                    <a:pt x="1125" y="1"/>
                  </a:moveTo>
                  <a:cubicBezTo>
                    <a:pt x="550" y="1"/>
                    <a:pt x="1" y="449"/>
                    <a:pt x="1" y="1137"/>
                  </a:cubicBezTo>
                  <a:cubicBezTo>
                    <a:pt x="1" y="1754"/>
                    <a:pt x="495" y="2248"/>
                    <a:pt x="1112" y="2248"/>
                  </a:cubicBezTo>
                  <a:cubicBezTo>
                    <a:pt x="2130" y="2248"/>
                    <a:pt x="2624" y="1014"/>
                    <a:pt x="1914" y="335"/>
                  </a:cubicBezTo>
                  <a:cubicBezTo>
                    <a:pt x="1684" y="104"/>
                    <a:pt x="1401" y="1"/>
                    <a:pt x="1125"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2028" y="209848"/>
              <a:ext cx="62210" cy="68807"/>
            </a:xfrm>
            <a:custGeom>
              <a:avLst/>
              <a:gdLst/>
              <a:ahLst/>
              <a:cxnLst/>
              <a:rect l="l" t="t" r="r" b="b"/>
              <a:pathLst>
                <a:path w="4074" h="4506" fill="none" extrusionOk="0">
                  <a:moveTo>
                    <a:pt x="4074" y="4506"/>
                  </a:moveTo>
                  <a:lnTo>
                    <a:pt x="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03666" y="153283"/>
              <a:ext cx="48070" cy="79190"/>
            </a:xfrm>
            <a:custGeom>
              <a:avLst/>
              <a:gdLst/>
              <a:ahLst/>
              <a:cxnLst/>
              <a:rect l="l" t="t" r="r" b="b"/>
              <a:pathLst>
                <a:path w="3148" h="5186" fill="none" extrusionOk="0">
                  <a:moveTo>
                    <a:pt x="3148" y="5186"/>
                  </a:moveTo>
                  <a:lnTo>
                    <a:pt x="0"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86605" y="116998"/>
              <a:ext cx="41015" cy="82962"/>
            </a:xfrm>
            <a:custGeom>
              <a:avLst/>
              <a:gdLst/>
              <a:ahLst/>
              <a:cxnLst/>
              <a:rect l="l" t="t" r="r" b="b"/>
              <a:pathLst>
                <a:path w="2686" h="5433" fill="none" extrusionOk="0">
                  <a:moveTo>
                    <a:pt x="2686" y="5432"/>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79455" y="93434"/>
              <a:ext cx="14155" cy="91437"/>
            </a:xfrm>
            <a:custGeom>
              <a:avLst/>
              <a:gdLst/>
              <a:ahLst/>
              <a:cxnLst/>
              <a:rect l="l" t="t" r="r" b="b"/>
              <a:pathLst>
                <a:path w="927" h="5988" fill="none" extrusionOk="0">
                  <a:moveTo>
                    <a:pt x="926" y="5987"/>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63341" y="90609"/>
              <a:ext cx="5207" cy="92842"/>
            </a:xfrm>
            <a:custGeom>
              <a:avLst/>
              <a:gdLst/>
              <a:ahLst/>
              <a:cxnLst/>
              <a:rect l="l" t="t" r="r" b="b"/>
              <a:pathLst>
                <a:path w="341" h="6080" fill="none" extrusionOk="0">
                  <a:moveTo>
                    <a:pt x="1" y="6080"/>
                  </a:moveTo>
                  <a:lnTo>
                    <a:pt x="34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31222" y="98137"/>
              <a:ext cx="19805" cy="90505"/>
            </a:xfrm>
            <a:custGeom>
              <a:avLst/>
              <a:gdLst/>
              <a:ahLst/>
              <a:cxnLst/>
              <a:rect l="l" t="t" r="r" b="b"/>
              <a:pathLst>
                <a:path w="1297" h="5927" fill="none" extrusionOk="0">
                  <a:moveTo>
                    <a:pt x="0" y="5926"/>
                  </a:moveTo>
                  <a:lnTo>
                    <a:pt x="1296"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4843" y="121701"/>
              <a:ext cx="42893" cy="82015"/>
            </a:xfrm>
            <a:custGeom>
              <a:avLst/>
              <a:gdLst/>
              <a:ahLst/>
              <a:cxnLst/>
              <a:rect l="l" t="t" r="r" b="b"/>
              <a:pathLst>
                <a:path w="2809" h="5371" fill="none" extrusionOk="0">
                  <a:moveTo>
                    <a:pt x="0" y="5371"/>
                  </a:moveTo>
                  <a:lnTo>
                    <a:pt x="2809"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59410" y="162247"/>
              <a:ext cx="42435" cy="82473"/>
            </a:xfrm>
            <a:custGeom>
              <a:avLst/>
              <a:gdLst/>
              <a:ahLst/>
              <a:cxnLst/>
              <a:rect l="l" t="t" r="r" b="b"/>
              <a:pathLst>
                <a:path w="2779" h="5401" fill="none" extrusionOk="0">
                  <a:moveTo>
                    <a:pt x="1" y="5401"/>
                  </a:moveTo>
                  <a:lnTo>
                    <a:pt x="2778"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606538" y="215499"/>
              <a:ext cx="68822" cy="62225"/>
            </a:xfrm>
            <a:custGeom>
              <a:avLst/>
              <a:gdLst/>
              <a:ahLst/>
              <a:cxnLst/>
              <a:rect l="l" t="t" r="r" b="b"/>
              <a:pathLst>
                <a:path w="4507" h="4075" fill="none" extrusionOk="0">
                  <a:moveTo>
                    <a:pt x="1" y="4074"/>
                  </a:moveTo>
                  <a:lnTo>
                    <a:pt x="4507"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pos="5316">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
    <p:bg>
      <p:bgPr>
        <a:solidFill>
          <a:schemeClr val="lt2"/>
        </a:solidFill>
        <a:effectLst/>
      </p:bgPr>
    </p:bg>
    <p:spTree>
      <p:nvGrpSpPr>
        <p:cNvPr id="1" name="Shape 740"/>
        <p:cNvGrpSpPr/>
        <p:nvPr/>
      </p:nvGrpSpPr>
      <p:grpSpPr>
        <a:xfrm>
          <a:off x="0" y="0"/>
          <a:ext cx="0" cy="0"/>
          <a:chOff x="0" y="0"/>
          <a:chExt cx="0" cy="0"/>
        </a:xfrm>
      </p:grpSpPr>
      <p:sp>
        <p:nvSpPr>
          <p:cNvPr id="741" name="Google Shape;741;p24"/>
          <p:cNvSpPr txBox="1">
            <a:spLocks noGrp="1"/>
          </p:cNvSpPr>
          <p:nvPr>
            <p:ph type="title"/>
          </p:nvPr>
        </p:nvSpPr>
        <p:spPr>
          <a:xfrm>
            <a:off x="713225" y="450025"/>
            <a:ext cx="772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42" name="Google Shape;742;p24"/>
          <p:cNvGrpSpPr/>
          <p:nvPr/>
        </p:nvGrpSpPr>
        <p:grpSpPr>
          <a:xfrm>
            <a:off x="246888" y="228600"/>
            <a:ext cx="643332" cy="400613"/>
            <a:chOff x="32028" y="90609"/>
            <a:chExt cx="643332" cy="400613"/>
          </a:xfrm>
        </p:grpSpPr>
        <p:sp>
          <p:nvSpPr>
            <p:cNvPr id="743" name="Google Shape;743;p24"/>
            <p:cNvSpPr/>
            <p:nvPr/>
          </p:nvSpPr>
          <p:spPr>
            <a:xfrm>
              <a:off x="224784" y="180023"/>
              <a:ext cx="249787" cy="231661"/>
            </a:xfrm>
            <a:custGeom>
              <a:avLst/>
              <a:gdLst/>
              <a:ahLst/>
              <a:cxnLst/>
              <a:rect l="l" t="t" r="r" b="b"/>
              <a:pathLst>
                <a:path w="16358" h="15171" extrusionOk="0">
                  <a:moveTo>
                    <a:pt x="8177" y="0"/>
                  </a:moveTo>
                  <a:cubicBezTo>
                    <a:pt x="4523" y="0"/>
                    <a:pt x="1290" y="2646"/>
                    <a:pt x="680" y="6366"/>
                  </a:cubicBezTo>
                  <a:cubicBezTo>
                    <a:pt x="1" y="10502"/>
                    <a:pt x="2809" y="14390"/>
                    <a:pt x="6945" y="15069"/>
                  </a:cubicBezTo>
                  <a:cubicBezTo>
                    <a:pt x="7363" y="15138"/>
                    <a:pt x="7779" y="15171"/>
                    <a:pt x="8189" y="15171"/>
                  </a:cubicBezTo>
                  <a:cubicBezTo>
                    <a:pt x="11860" y="15171"/>
                    <a:pt x="15068" y="12524"/>
                    <a:pt x="15678" y="8804"/>
                  </a:cubicBezTo>
                  <a:cubicBezTo>
                    <a:pt x="16357" y="4669"/>
                    <a:pt x="13549" y="780"/>
                    <a:pt x="9413" y="101"/>
                  </a:cubicBezTo>
                  <a:cubicBezTo>
                    <a:pt x="8998" y="33"/>
                    <a:pt x="8585" y="0"/>
                    <a:pt x="8177" y="0"/>
                  </a:cubicBezTo>
                  <a:close/>
                </a:path>
              </a:pathLst>
            </a:custGeom>
            <a:solidFill>
              <a:srgbClr val="90C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4"/>
            <p:cNvSpPr/>
            <p:nvPr/>
          </p:nvSpPr>
          <p:spPr>
            <a:xfrm>
              <a:off x="284174" y="237948"/>
              <a:ext cx="131490" cy="115823"/>
            </a:xfrm>
            <a:custGeom>
              <a:avLst/>
              <a:gdLst/>
              <a:ahLst/>
              <a:cxnLst/>
              <a:rect l="l" t="t" r="r" b="b"/>
              <a:pathLst>
                <a:path w="8611" h="7585" extrusionOk="0">
                  <a:moveTo>
                    <a:pt x="4303" y="1"/>
                  </a:moveTo>
                  <a:cubicBezTo>
                    <a:pt x="3824" y="1"/>
                    <a:pt x="3338" y="93"/>
                    <a:pt x="2870" y="290"/>
                  </a:cubicBezTo>
                  <a:cubicBezTo>
                    <a:pt x="926" y="1061"/>
                    <a:pt x="0" y="3283"/>
                    <a:pt x="803" y="5228"/>
                  </a:cubicBezTo>
                  <a:cubicBezTo>
                    <a:pt x="1386" y="6697"/>
                    <a:pt x="2797" y="7584"/>
                    <a:pt x="4290" y="7584"/>
                  </a:cubicBezTo>
                  <a:cubicBezTo>
                    <a:pt x="4773" y="7584"/>
                    <a:pt x="5265" y="7491"/>
                    <a:pt x="5740" y="7295"/>
                  </a:cubicBezTo>
                  <a:cubicBezTo>
                    <a:pt x="7685" y="6493"/>
                    <a:pt x="8611" y="4271"/>
                    <a:pt x="7808" y="2357"/>
                  </a:cubicBezTo>
                  <a:cubicBezTo>
                    <a:pt x="7202" y="888"/>
                    <a:pt x="5785" y="1"/>
                    <a:pt x="4303" y="1"/>
                  </a:cubicBezTo>
                  <a:close/>
                </a:path>
              </a:pathLst>
            </a:custGeom>
            <a:solidFill>
              <a:srgbClr val="684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76788" y="144807"/>
              <a:ext cx="546208" cy="302086"/>
            </a:xfrm>
            <a:custGeom>
              <a:avLst/>
              <a:gdLst/>
              <a:ahLst/>
              <a:cxnLst/>
              <a:rect l="l" t="t" r="r" b="b"/>
              <a:pathLst>
                <a:path w="35770" h="19783" fill="none" extrusionOk="0">
                  <a:moveTo>
                    <a:pt x="1" y="9907"/>
                  </a:moveTo>
                  <a:lnTo>
                    <a:pt x="1" y="9907"/>
                  </a:lnTo>
                  <a:cubicBezTo>
                    <a:pt x="9877" y="0"/>
                    <a:pt x="25894" y="0"/>
                    <a:pt x="35770" y="9907"/>
                  </a:cubicBezTo>
                  <a:lnTo>
                    <a:pt x="35770" y="9907"/>
                  </a:lnTo>
                  <a:cubicBezTo>
                    <a:pt x="25894" y="19783"/>
                    <a:pt x="9877" y="19783"/>
                    <a:pt x="1" y="9907"/>
                  </a:cubicBezTo>
                  <a:close/>
                </a:path>
              </a:pathLst>
            </a:custGeom>
            <a:solidFill>
              <a:schemeClr val="lt1"/>
            </a:solidFill>
            <a:ln w="19050" cap="flat"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42855" y="358302"/>
              <a:ext cx="34419" cy="34419"/>
            </a:xfrm>
            <a:custGeom>
              <a:avLst/>
              <a:gdLst/>
              <a:ahLst/>
              <a:cxnLst/>
              <a:rect l="l" t="t" r="r" b="b"/>
              <a:pathLst>
                <a:path w="2254" h="2254" extrusionOk="0">
                  <a:moveTo>
                    <a:pt x="1112" y="1"/>
                  </a:moveTo>
                  <a:cubicBezTo>
                    <a:pt x="495" y="1"/>
                    <a:pt x="1" y="494"/>
                    <a:pt x="1" y="1112"/>
                  </a:cubicBezTo>
                  <a:cubicBezTo>
                    <a:pt x="1" y="1729"/>
                    <a:pt x="495" y="2254"/>
                    <a:pt x="1112" y="2254"/>
                  </a:cubicBezTo>
                  <a:cubicBezTo>
                    <a:pt x="1729" y="2254"/>
                    <a:pt x="2254" y="1729"/>
                    <a:pt x="2254" y="1112"/>
                  </a:cubicBezTo>
                  <a:cubicBezTo>
                    <a:pt x="2254" y="494"/>
                    <a:pt x="1729"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113562" y="405430"/>
              <a:ext cx="34419" cy="34419"/>
            </a:xfrm>
            <a:custGeom>
              <a:avLst/>
              <a:gdLst/>
              <a:ahLst/>
              <a:cxnLst/>
              <a:rect l="l" t="t" r="r" b="b"/>
              <a:pathLst>
                <a:path w="2254" h="2254" extrusionOk="0">
                  <a:moveTo>
                    <a:pt x="1142" y="1"/>
                  </a:moveTo>
                  <a:cubicBezTo>
                    <a:pt x="494" y="1"/>
                    <a:pt x="0" y="495"/>
                    <a:pt x="0" y="1112"/>
                  </a:cubicBezTo>
                  <a:cubicBezTo>
                    <a:pt x="0" y="1760"/>
                    <a:pt x="494" y="2254"/>
                    <a:pt x="1142" y="2254"/>
                  </a:cubicBezTo>
                  <a:cubicBezTo>
                    <a:pt x="1759" y="2254"/>
                    <a:pt x="2253" y="1760"/>
                    <a:pt x="2253" y="1112"/>
                  </a:cubicBezTo>
                  <a:cubicBezTo>
                    <a:pt x="2253" y="495"/>
                    <a:pt x="1759" y="1"/>
                    <a:pt x="114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197448" y="437484"/>
              <a:ext cx="34419" cy="34419"/>
            </a:xfrm>
            <a:custGeom>
              <a:avLst/>
              <a:gdLst/>
              <a:ahLst/>
              <a:cxnLst/>
              <a:rect l="l" t="t" r="r" b="b"/>
              <a:pathLst>
                <a:path w="2254" h="2254" extrusionOk="0">
                  <a:moveTo>
                    <a:pt x="1112" y="0"/>
                  </a:moveTo>
                  <a:cubicBezTo>
                    <a:pt x="494" y="0"/>
                    <a:pt x="1" y="525"/>
                    <a:pt x="1" y="1142"/>
                  </a:cubicBezTo>
                  <a:cubicBezTo>
                    <a:pt x="1" y="1760"/>
                    <a:pt x="494" y="2253"/>
                    <a:pt x="1112" y="2253"/>
                  </a:cubicBezTo>
                  <a:cubicBezTo>
                    <a:pt x="1760" y="2253"/>
                    <a:pt x="2254" y="1760"/>
                    <a:pt x="2254" y="1142"/>
                  </a:cubicBezTo>
                  <a:cubicBezTo>
                    <a:pt x="2254" y="525"/>
                    <a:pt x="1760" y="0"/>
                    <a:pt x="1112"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294070" y="456803"/>
              <a:ext cx="34419" cy="34419"/>
            </a:xfrm>
            <a:custGeom>
              <a:avLst/>
              <a:gdLst/>
              <a:ahLst/>
              <a:cxnLst/>
              <a:rect l="l" t="t" r="r" b="b"/>
              <a:pathLst>
                <a:path w="2254" h="2254" extrusionOk="0">
                  <a:moveTo>
                    <a:pt x="1111" y="1"/>
                  </a:moveTo>
                  <a:cubicBezTo>
                    <a:pt x="494" y="1"/>
                    <a:pt x="0" y="525"/>
                    <a:pt x="0" y="1143"/>
                  </a:cubicBezTo>
                  <a:cubicBezTo>
                    <a:pt x="0" y="1760"/>
                    <a:pt x="494" y="2254"/>
                    <a:pt x="1111" y="2254"/>
                  </a:cubicBezTo>
                  <a:cubicBezTo>
                    <a:pt x="1759" y="2254"/>
                    <a:pt x="2253" y="1760"/>
                    <a:pt x="2253" y="1143"/>
                  </a:cubicBezTo>
                  <a:cubicBezTo>
                    <a:pt x="2253" y="525"/>
                    <a:pt x="1759" y="1"/>
                    <a:pt x="1111"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394922" y="452557"/>
              <a:ext cx="34419" cy="34419"/>
            </a:xfrm>
            <a:custGeom>
              <a:avLst/>
              <a:gdLst/>
              <a:ahLst/>
              <a:cxnLst/>
              <a:rect l="l" t="t" r="r" b="b"/>
              <a:pathLst>
                <a:path w="2254" h="2254" extrusionOk="0">
                  <a:moveTo>
                    <a:pt x="1143" y="1"/>
                  </a:moveTo>
                  <a:cubicBezTo>
                    <a:pt x="495" y="1"/>
                    <a:pt x="1" y="495"/>
                    <a:pt x="1" y="1143"/>
                  </a:cubicBezTo>
                  <a:cubicBezTo>
                    <a:pt x="1" y="1760"/>
                    <a:pt x="495" y="2254"/>
                    <a:pt x="1143" y="2254"/>
                  </a:cubicBezTo>
                  <a:cubicBezTo>
                    <a:pt x="1760" y="2254"/>
                    <a:pt x="2254" y="1760"/>
                    <a:pt x="2254" y="1143"/>
                  </a:cubicBezTo>
                  <a:cubicBezTo>
                    <a:pt x="2254" y="495"/>
                    <a:pt x="1760" y="1"/>
                    <a:pt x="1143"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a:off x="487299" y="428994"/>
              <a:ext cx="34419" cy="34419"/>
            </a:xfrm>
            <a:custGeom>
              <a:avLst/>
              <a:gdLst/>
              <a:ahLst/>
              <a:cxnLst/>
              <a:rect l="l" t="t" r="r" b="b"/>
              <a:pathLst>
                <a:path w="2254" h="2254" extrusionOk="0">
                  <a:moveTo>
                    <a:pt x="1112" y="1"/>
                  </a:moveTo>
                  <a:cubicBezTo>
                    <a:pt x="494" y="1"/>
                    <a:pt x="1" y="495"/>
                    <a:pt x="1" y="1143"/>
                  </a:cubicBezTo>
                  <a:cubicBezTo>
                    <a:pt x="1" y="1760"/>
                    <a:pt x="494" y="2254"/>
                    <a:pt x="1112" y="2254"/>
                  </a:cubicBezTo>
                  <a:cubicBezTo>
                    <a:pt x="1760" y="2254"/>
                    <a:pt x="2254" y="1760"/>
                    <a:pt x="2254" y="1143"/>
                  </a:cubicBezTo>
                  <a:cubicBezTo>
                    <a:pt x="2254" y="495"/>
                    <a:pt x="1760"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564587" y="383759"/>
              <a:ext cx="34419" cy="34419"/>
            </a:xfrm>
            <a:custGeom>
              <a:avLst/>
              <a:gdLst/>
              <a:ahLst/>
              <a:cxnLst/>
              <a:rect l="l" t="t" r="r" b="b"/>
              <a:pathLst>
                <a:path w="2254" h="2254" extrusionOk="0">
                  <a:moveTo>
                    <a:pt x="1143" y="0"/>
                  </a:moveTo>
                  <a:cubicBezTo>
                    <a:pt x="495" y="0"/>
                    <a:pt x="1" y="525"/>
                    <a:pt x="1" y="1142"/>
                  </a:cubicBezTo>
                  <a:cubicBezTo>
                    <a:pt x="1" y="1759"/>
                    <a:pt x="495" y="2253"/>
                    <a:pt x="1143" y="2253"/>
                  </a:cubicBezTo>
                  <a:cubicBezTo>
                    <a:pt x="1760" y="2253"/>
                    <a:pt x="2254" y="1759"/>
                    <a:pt x="2254" y="1142"/>
                  </a:cubicBezTo>
                  <a:cubicBezTo>
                    <a:pt x="2254" y="525"/>
                    <a:pt x="1760" y="0"/>
                    <a:pt x="1143"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a:off x="633400" y="332463"/>
              <a:ext cx="40084" cy="34342"/>
            </a:xfrm>
            <a:custGeom>
              <a:avLst/>
              <a:gdLst/>
              <a:ahLst/>
              <a:cxnLst/>
              <a:rect l="l" t="t" r="r" b="b"/>
              <a:pathLst>
                <a:path w="2625" h="2249" extrusionOk="0">
                  <a:moveTo>
                    <a:pt x="1125" y="1"/>
                  </a:moveTo>
                  <a:cubicBezTo>
                    <a:pt x="550" y="1"/>
                    <a:pt x="1" y="449"/>
                    <a:pt x="1" y="1137"/>
                  </a:cubicBezTo>
                  <a:cubicBezTo>
                    <a:pt x="1" y="1754"/>
                    <a:pt x="495" y="2248"/>
                    <a:pt x="1112" y="2248"/>
                  </a:cubicBezTo>
                  <a:cubicBezTo>
                    <a:pt x="2130" y="2248"/>
                    <a:pt x="2624" y="1014"/>
                    <a:pt x="1914" y="335"/>
                  </a:cubicBezTo>
                  <a:cubicBezTo>
                    <a:pt x="1684" y="104"/>
                    <a:pt x="1401" y="1"/>
                    <a:pt x="1125"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a:off x="32028" y="209848"/>
              <a:ext cx="62210" cy="68807"/>
            </a:xfrm>
            <a:custGeom>
              <a:avLst/>
              <a:gdLst/>
              <a:ahLst/>
              <a:cxnLst/>
              <a:rect l="l" t="t" r="r" b="b"/>
              <a:pathLst>
                <a:path w="4074" h="4506" fill="none" extrusionOk="0">
                  <a:moveTo>
                    <a:pt x="4074" y="4506"/>
                  </a:moveTo>
                  <a:lnTo>
                    <a:pt x="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103666" y="153283"/>
              <a:ext cx="48070" cy="79190"/>
            </a:xfrm>
            <a:custGeom>
              <a:avLst/>
              <a:gdLst/>
              <a:ahLst/>
              <a:cxnLst/>
              <a:rect l="l" t="t" r="r" b="b"/>
              <a:pathLst>
                <a:path w="3148" h="5186" fill="none" extrusionOk="0">
                  <a:moveTo>
                    <a:pt x="3148" y="5186"/>
                  </a:moveTo>
                  <a:lnTo>
                    <a:pt x="0"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186605" y="116998"/>
              <a:ext cx="41015" cy="82962"/>
            </a:xfrm>
            <a:custGeom>
              <a:avLst/>
              <a:gdLst/>
              <a:ahLst/>
              <a:cxnLst/>
              <a:rect l="l" t="t" r="r" b="b"/>
              <a:pathLst>
                <a:path w="2686" h="5433" fill="none" extrusionOk="0">
                  <a:moveTo>
                    <a:pt x="2686" y="5432"/>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279455" y="93434"/>
              <a:ext cx="14155" cy="91437"/>
            </a:xfrm>
            <a:custGeom>
              <a:avLst/>
              <a:gdLst/>
              <a:ahLst/>
              <a:cxnLst/>
              <a:rect l="l" t="t" r="r" b="b"/>
              <a:pathLst>
                <a:path w="927" h="5988" fill="none" extrusionOk="0">
                  <a:moveTo>
                    <a:pt x="926" y="5987"/>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a:off x="363341" y="90609"/>
              <a:ext cx="5207" cy="92842"/>
            </a:xfrm>
            <a:custGeom>
              <a:avLst/>
              <a:gdLst/>
              <a:ahLst/>
              <a:cxnLst/>
              <a:rect l="l" t="t" r="r" b="b"/>
              <a:pathLst>
                <a:path w="341" h="6080" fill="none" extrusionOk="0">
                  <a:moveTo>
                    <a:pt x="1" y="6080"/>
                  </a:moveTo>
                  <a:lnTo>
                    <a:pt x="34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a:off x="431222" y="98137"/>
              <a:ext cx="19805" cy="90505"/>
            </a:xfrm>
            <a:custGeom>
              <a:avLst/>
              <a:gdLst/>
              <a:ahLst/>
              <a:cxnLst/>
              <a:rect l="l" t="t" r="r" b="b"/>
              <a:pathLst>
                <a:path w="1297" h="5927" fill="none" extrusionOk="0">
                  <a:moveTo>
                    <a:pt x="0" y="5926"/>
                  </a:moveTo>
                  <a:lnTo>
                    <a:pt x="1296"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a:off x="494843" y="121701"/>
              <a:ext cx="42893" cy="82015"/>
            </a:xfrm>
            <a:custGeom>
              <a:avLst/>
              <a:gdLst/>
              <a:ahLst/>
              <a:cxnLst/>
              <a:rect l="l" t="t" r="r" b="b"/>
              <a:pathLst>
                <a:path w="2809" h="5371" fill="none" extrusionOk="0">
                  <a:moveTo>
                    <a:pt x="0" y="5371"/>
                  </a:moveTo>
                  <a:lnTo>
                    <a:pt x="2809"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4"/>
            <p:cNvSpPr/>
            <p:nvPr/>
          </p:nvSpPr>
          <p:spPr>
            <a:xfrm>
              <a:off x="559410" y="162247"/>
              <a:ext cx="42435" cy="82473"/>
            </a:xfrm>
            <a:custGeom>
              <a:avLst/>
              <a:gdLst/>
              <a:ahLst/>
              <a:cxnLst/>
              <a:rect l="l" t="t" r="r" b="b"/>
              <a:pathLst>
                <a:path w="2779" h="5401" fill="none" extrusionOk="0">
                  <a:moveTo>
                    <a:pt x="1" y="5401"/>
                  </a:moveTo>
                  <a:lnTo>
                    <a:pt x="2778"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4"/>
            <p:cNvSpPr/>
            <p:nvPr/>
          </p:nvSpPr>
          <p:spPr>
            <a:xfrm>
              <a:off x="606538" y="215499"/>
              <a:ext cx="68822" cy="62225"/>
            </a:xfrm>
            <a:custGeom>
              <a:avLst/>
              <a:gdLst/>
              <a:ahLst/>
              <a:cxnLst/>
              <a:rect l="l" t="t" r="r" b="b"/>
              <a:pathLst>
                <a:path w="4507" h="4075" fill="none" extrusionOk="0">
                  <a:moveTo>
                    <a:pt x="1" y="4074"/>
                  </a:moveTo>
                  <a:lnTo>
                    <a:pt x="4507"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4"/>
          <p:cNvGrpSpPr/>
          <p:nvPr/>
        </p:nvGrpSpPr>
        <p:grpSpPr>
          <a:xfrm>
            <a:off x="8485632" y="4462272"/>
            <a:ext cx="404365" cy="452905"/>
            <a:chOff x="284649" y="818975"/>
            <a:chExt cx="404365" cy="452905"/>
          </a:xfrm>
        </p:grpSpPr>
        <p:sp>
          <p:nvSpPr>
            <p:cNvPr id="764" name="Google Shape;764;p24"/>
            <p:cNvSpPr/>
            <p:nvPr/>
          </p:nvSpPr>
          <p:spPr>
            <a:xfrm>
              <a:off x="284649" y="818975"/>
              <a:ext cx="404365" cy="354875"/>
            </a:xfrm>
            <a:custGeom>
              <a:avLst/>
              <a:gdLst/>
              <a:ahLst/>
              <a:cxnLst/>
              <a:rect l="l" t="t" r="r" b="b"/>
              <a:pathLst>
                <a:path w="26481" h="23240" fill="none" extrusionOk="0">
                  <a:moveTo>
                    <a:pt x="13240" y="1"/>
                  </a:moveTo>
                  <a:lnTo>
                    <a:pt x="1" y="23240"/>
                  </a:lnTo>
                  <a:lnTo>
                    <a:pt x="26480" y="23240"/>
                  </a:lnTo>
                  <a:close/>
                </a:path>
              </a:pathLst>
            </a:custGeom>
            <a:noFill/>
            <a:ln w="19050" cap="flat" cmpd="sng">
              <a:solidFill>
                <a:srgbClr val="E8A429"/>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298317" y="944354"/>
              <a:ext cx="377032" cy="327526"/>
            </a:xfrm>
            <a:custGeom>
              <a:avLst/>
              <a:gdLst/>
              <a:ahLst/>
              <a:cxnLst/>
              <a:rect l="l" t="t" r="r" b="b"/>
              <a:pathLst>
                <a:path w="24691" h="21449" fill="none" extrusionOk="0">
                  <a:moveTo>
                    <a:pt x="24690" y="21449"/>
                  </a:moveTo>
                  <a:lnTo>
                    <a:pt x="12531" y="0"/>
                  </a:lnTo>
                  <a:lnTo>
                    <a:pt x="1" y="21449"/>
                  </a:lnTo>
                </a:path>
              </a:pathLst>
            </a:custGeom>
            <a:noFill/>
            <a:ln w="19050" cap="flat" cmpd="sng">
              <a:solidFill>
                <a:srgbClr val="E8A429"/>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2">
  <p:cSld name="CUSTOM_1_1">
    <p:bg>
      <p:bgPr>
        <a:solidFill>
          <a:schemeClr val="lt2"/>
        </a:solidFill>
        <a:effectLst/>
      </p:bgPr>
    </p:bg>
    <p:spTree>
      <p:nvGrpSpPr>
        <p:cNvPr id="1" name="Shape 766"/>
        <p:cNvGrpSpPr/>
        <p:nvPr/>
      </p:nvGrpSpPr>
      <p:grpSpPr>
        <a:xfrm>
          <a:off x="0" y="0"/>
          <a:ext cx="0" cy="0"/>
          <a:chOff x="0" y="0"/>
          <a:chExt cx="0" cy="0"/>
        </a:xfrm>
      </p:grpSpPr>
      <p:sp>
        <p:nvSpPr>
          <p:cNvPr id="767" name="Google Shape;767;p25"/>
          <p:cNvSpPr txBox="1">
            <a:spLocks noGrp="1"/>
          </p:cNvSpPr>
          <p:nvPr>
            <p:ph type="title"/>
          </p:nvPr>
        </p:nvSpPr>
        <p:spPr>
          <a:xfrm>
            <a:off x="713225" y="450025"/>
            <a:ext cx="772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68" name="Google Shape;768;p25"/>
          <p:cNvGrpSpPr/>
          <p:nvPr/>
        </p:nvGrpSpPr>
        <p:grpSpPr>
          <a:xfrm>
            <a:off x="246888" y="228600"/>
            <a:ext cx="404365" cy="452905"/>
            <a:chOff x="284649" y="818975"/>
            <a:chExt cx="404365" cy="452905"/>
          </a:xfrm>
        </p:grpSpPr>
        <p:sp>
          <p:nvSpPr>
            <p:cNvPr id="769" name="Google Shape;769;p25"/>
            <p:cNvSpPr/>
            <p:nvPr/>
          </p:nvSpPr>
          <p:spPr>
            <a:xfrm>
              <a:off x="284649" y="818975"/>
              <a:ext cx="404365" cy="354875"/>
            </a:xfrm>
            <a:custGeom>
              <a:avLst/>
              <a:gdLst/>
              <a:ahLst/>
              <a:cxnLst/>
              <a:rect l="l" t="t" r="r" b="b"/>
              <a:pathLst>
                <a:path w="26481" h="23240" fill="none" extrusionOk="0">
                  <a:moveTo>
                    <a:pt x="13240" y="1"/>
                  </a:moveTo>
                  <a:lnTo>
                    <a:pt x="1" y="23240"/>
                  </a:lnTo>
                  <a:lnTo>
                    <a:pt x="26480" y="23240"/>
                  </a:lnTo>
                  <a:close/>
                </a:path>
              </a:pathLst>
            </a:custGeom>
            <a:noFill/>
            <a:ln w="19050" cap="flat" cmpd="sng">
              <a:solidFill>
                <a:srgbClr val="E8A429"/>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298317" y="944354"/>
              <a:ext cx="377032" cy="327526"/>
            </a:xfrm>
            <a:custGeom>
              <a:avLst/>
              <a:gdLst/>
              <a:ahLst/>
              <a:cxnLst/>
              <a:rect l="l" t="t" r="r" b="b"/>
              <a:pathLst>
                <a:path w="24691" h="21449" fill="none" extrusionOk="0">
                  <a:moveTo>
                    <a:pt x="24690" y="21449"/>
                  </a:moveTo>
                  <a:lnTo>
                    <a:pt x="12531" y="0"/>
                  </a:lnTo>
                  <a:lnTo>
                    <a:pt x="1" y="21449"/>
                  </a:lnTo>
                </a:path>
              </a:pathLst>
            </a:custGeom>
            <a:noFill/>
            <a:ln w="19050" cap="flat" cmpd="sng">
              <a:solidFill>
                <a:srgbClr val="E8A429"/>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25"/>
          <p:cNvGrpSpPr/>
          <p:nvPr/>
        </p:nvGrpSpPr>
        <p:grpSpPr>
          <a:xfrm flipH="1">
            <a:off x="8266176" y="4517136"/>
            <a:ext cx="643332" cy="400613"/>
            <a:chOff x="32028" y="90609"/>
            <a:chExt cx="643332" cy="400613"/>
          </a:xfrm>
        </p:grpSpPr>
        <p:sp>
          <p:nvSpPr>
            <p:cNvPr id="772" name="Google Shape;772;p25"/>
            <p:cNvSpPr/>
            <p:nvPr/>
          </p:nvSpPr>
          <p:spPr>
            <a:xfrm>
              <a:off x="224784" y="180023"/>
              <a:ext cx="249787" cy="231661"/>
            </a:xfrm>
            <a:custGeom>
              <a:avLst/>
              <a:gdLst/>
              <a:ahLst/>
              <a:cxnLst/>
              <a:rect l="l" t="t" r="r" b="b"/>
              <a:pathLst>
                <a:path w="16358" h="15171" extrusionOk="0">
                  <a:moveTo>
                    <a:pt x="8177" y="0"/>
                  </a:moveTo>
                  <a:cubicBezTo>
                    <a:pt x="4523" y="0"/>
                    <a:pt x="1290" y="2646"/>
                    <a:pt x="680" y="6366"/>
                  </a:cubicBezTo>
                  <a:cubicBezTo>
                    <a:pt x="1" y="10502"/>
                    <a:pt x="2809" y="14390"/>
                    <a:pt x="6945" y="15069"/>
                  </a:cubicBezTo>
                  <a:cubicBezTo>
                    <a:pt x="7363" y="15138"/>
                    <a:pt x="7779" y="15171"/>
                    <a:pt x="8189" y="15171"/>
                  </a:cubicBezTo>
                  <a:cubicBezTo>
                    <a:pt x="11860" y="15171"/>
                    <a:pt x="15068" y="12524"/>
                    <a:pt x="15678" y="8804"/>
                  </a:cubicBezTo>
                  <a:cubicBezTo>
                    <a:pt x="16357" y="4669"/>
                    <a:pt x="13549" y="780"/>
                    <a:pt x="9413" y="101"/>
                  </a:cubicBezTo>
                  <a:cubicBezTo>
                    <a:pt x="8998" y="33"/>
                    <a:pt x="8585" y="0"/>
                    <a:pt x="8177" y="0"/>
                  </a:cubicBezTo>
                  <a:close/>
                </a:path>
              </a:pathLst>
            </a:custGeom>
            <a:solidFill>
              <a:srgbClr val="90C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284174" y="237948"/>
              <a:ext cx="131490" cy="115823"/>
            </a:xfrm>
            <a:custGeom>
              <a:avLst/>
              <a:gdLst/>
              <a:ahLst/>
              <a:cxnLst/>
              <a:rect l="l" t="t" r="r" b="b"/>
              <a:pathLst>
                <a:path w="8611" h="7585" extrusionOk="0">
                  <a:moveTo>
                    <a:pt x="4303" y="1"/>
                  </a:moveTo>
                  <a:cubicBezTo>
                    <a:pt x="3824" y="1"/>
                    <a:pt x="3338" y="93"/>
                    <a:pt x="2870" y="290"/>
                  </a:cubicBezTo>
                  <a:cubicBezTo>
                    <a:pt x="926" y="1061"/>
                    <a:pt x="0" y="3283"/>
                    <a:pt x="803" y="5228"/>
                  </a:cubicBezTo>
                  <a:cubicBezTo>
                    <a:pt x="1386" y="6697"/>
                    <a:pt x="2797" y="7584"/>
                    <a:pt x="4290" y="7584"/>
                  </a:cubicBezTo>
                  <a:cubicBezTo>
                    <a:pt x="4773" y="7584"/>
                    <a:pt x="5265" y="7491"/>
                    <a:pt x="5740" y="7295"/>
                  </a:cubicBezTo>
                  <a:cubicBezTo>
                    <a:pt x="7685" y="6493"/>
                    <a:pt x="8611" y="4271"/>
                    <a:pt x="7808" y="2357"/>
                  </a:cubicBezTo>
                  <a:cubicBezTo>
                    <a:pt x="7202" y="888"/>
                    <a:pt x="5785" y="1"/>
                    <a:pt x="4303" y="1"/>
                  </a:cubicBezTo>
                  <a:close/>
                </a:path>
              </a:pathLst>
            </a:custGeom>
            <a:solidFill>
              <a:srgbClr val="684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5"/>
            <p:cNvSpPr/>
            <p:nvPr/>
          </p:nvSpPr>
          <p:spPr>
            <a:xfrm>
              <a:off x="76788" y="144807"/>
              <a:ext cx="546208" cy="302086"/>
            </a:xfrm>
            <a:custGeom>
              <a:avLst/>
              <a:gdLst/>
              <a:ahLst/>
              <a:cxnLst/>
              <a:rect l="l" t="t" r="r" b="b"/>
              <a:pathLst>
                <a:path w="35770" h="19783" fill="none" extrusionOk="0">
                  <a:moveTo>
                    <a:pt x="1" y="9907"/>
                  </a:moveTo>
                  <a:lnTo>
                    <a:pt x="1" y="9907"/>
                  </a:lnTo>
                  <a:cubicBezTo>
                    <a:pt x="9877" y="0"/>
                    <a:pt x="25894" y="0"/>
                    <a:pt x="35770" y="9907"/>
                  </a:cubicBezTo>
                  <a:lnTo>
                    <a:pt x="35770" y="9907"/>
                  </a:lnTo>
                  <a:cubicBezTo>
                    <a:pt x="25894" y="19783"/>
                    <a:pt x="9877" y="19783"/>
                    <a:pt x="1" y="9907"/>
                  </a:cubicBezTo>
                  <a:close/>
                </a:path>
              </a:pathLst>
            </a:custGeom>
            <a:solidFill>
              <a:schemeClr val="lt1"/>
            </a:solidFill>
            <a:ln w="19050" cap="flat"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5"/>
            <p:cNvSpPr/>
            <p:nvPr/>
          </p:nvSpPr>
          <p:spPr>
            <a:xfrm>
              <a:off x="42855" y="358302"/>
              <a:ext cx="34419" cy="34419"/>
            </a:xfrm>
            <a:custGeom>
              <a:avLst/>
              <a:gdLst/>
              <a:ahLst/>
              <a:cxnLst/>
              <a:rect l="l" t="t" r="r" b="b"/>
              <a:pathLst>
                <a:path w="2254" h="2254" extrusionOk="0">
                  <a:moveTo>
                    <a:pt x="1112" y="1"/>
                  </a:moveTo>
                  <a:cubicBezTo>
                    <a:pt x="495" y="1"/>
                    <a:pt x="1" y="494"/>
                    <a:pt x="1" y="1112"/>
                  </a:cubicBezTo>
                  <a:cubicBezTo>
                    <a:pt x="1" y="1729"/>
                    <a:pt x="495" y="2254"/>
                    <a:pt x="1112" y="2254"/>
                  </a:cubicBezTo>
                  <a:cubicBezTo>
                    <a:pt x="1729" y="2254"/>
                    <a:pt x="2254" y="1729"/>
                    <a:pt x="2254" y="1112"/>
                  </a:cubicBezTo>
                  <a:cubicBezTo>
                    <a:pt x="2254" y="494"/>
                    <a:pt x="1729"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5"/>
            <p:cNvSpPr/>
            <p:nvPr/>
          </p:nvSpPr>
          <p:spPr>
            <a:xfrm>
              <a:off x="113562" y="405430"/>
              <a:ext cx="34419" cy="34419"/>
            </a:xfrm>
            <a:custGeom>
              <a:avLst/>
              <a:gdLst/>
              <a:ahLst/>
              <a:cxnLst/>
              <a:rect l="l" t="t" r="r" b="b"/>
              <a:pathLst>
                <a:path w="2254" h="2254" extrusionOk="0">
                  <a:moveTo>
                    <a:pt x="1142" y="1"/>
                  </a:moveTo>
                  <a:cubicBezTo>
                    <a:pt x="494" y="1"/>
                    <a:pt x="0" y="495"/>
                    <a:pt x="0" y="1112"/>
                  </a:cubicBezTo>
                  <a:cubicBezTo>
                    <a:pt x="0" y="1760"/>
                    <a:pt x="494" y="2254"/>
                    <a:pt x="1142" y="2254"/>
                  </a:cubicBezTo>
                  <a:cubicBezTo>
                    <a:pt x="1759" y="2254"/>
                    <a:pt x="2253" y="1760"/>
                    <a:pt x="2253" y="1112"/>
                  </a:cubicBezTo>
                  <a:cubicBezTo>
                    <a:pt x="2253" y="495"/>
                    <a:pt x="1759" y="1"/>
                    <a:pt x="114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5"/>
            <p:cNvSpPr/>
            <p:nvPr/>
          </p:nvSpPr>
          <p:spPr>
            <a:xfrm>
              <a:off x="197448" y="437484"/>
              <a:ext cx="34419" cy="34419"/>
            </a:xfrm>
            <a:custGeom>
              <a:avLst/>
              <a:gdLst/>
              <a:ahLst/>
              <a:cxnLst/>
              <a:rect l="l" t="t" r="r" b="b"/>
              <a:pathLst>
                <a:path w="2254" h="2254" extrusionOk="0">
                  <a:moveTo>
                    <a:pt x="1112" y="0"/>
                  </a:moveTo>
                  <a:cubicBezTo>
                    <a:pt x="494" y="0"/>
                    <a:pt x="1" y="525"/>
                    <a:pt x="1" y="1142"/>
                  </a:cubicBezTo>
                  <a:cubicBezTo>
                    <a:pt x="1" y="1760"/>
                    <a:pt x="494" y="2253"/>
                    <a:pt x="1112" y="2253"/>
                  </a:cubicBezTo>
                  <a:cubicBezTo>
                    <a:pt x="1760" y="2253"/>
                    <a:pt x="2254" y="1760"/>
                    <a:pt x="2254" y="1142"/>
                  </a:cubicBezTo>
                  <a:cubicBezTo>
                    <a:pt x="2254" y="525"/>
                    <a:pt x="1760" y="0"/>
                    <a:pt x="1112"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5"/>
            <p:cNvSpPr/>
            <p:nvPr/>
          </p:nvSpPr>
          <p:spPr>
            <a:xfrm>
              <a:off x="294070" y="456803"/>
              <a:ext cx="34419" cy="34419"/>
            </a:xfrm>
            <a:custGeom>
              <a:avLst/>
              <a:gdLst/>
              <a:ahLst/>
              <a:cxnLst/>
              <a:rect l="l" t="t" r="r" b="b"/>
              <a:pathLst>
                <a:path w="2254" h="2254" extrusionOk="0">
                  <a:moveTo>
                    <a:pt x="1111" y="1"/>
                  </a:moveTo>
                  <a:cubicBezTo>
                    <a:pt x="494" y="1"/>
                    <a:pt x="0" y="525"/>
                    <a:pt x="0" y="1143"/>
                  </a:cubicBezTo>
                  <a:cubicBezTo>
                    <a:pt x="0" y="1760"/>
                    <a:pt x="494" y="2254"/>
                    <a:pt x="1111" y="2254"/>
                  </a:cubicBezTo>
                  <a:cubicBezTo>
                    <a:pt x="1759" y="2254"/>
                    <a:pt x="2253" y="1760"/>
                    <a:pt x="2253" y="1143"/>
                  </a:cubicBezTo>
                  <a:cubicBezTo>
                    <a:pt x="2253" y="525"/>
                    <a:pt x="1759" y="1"/>
                    <a:pt x="1111"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5"/>
            <p:cNvSpPr/>
            <p:nvPr/>
          </p:nvSpPr>
          <p:spPr>
            <a:xfrm>
              <a:off x="394922" y="452557"/>
              <a:ext cx="34419" cy="34419"/>
            </a:xfrm>
            <a:custGeom>
              <a:avLst/>
              <a:gdLst/>
              <a:ahLst/>
              <a:cxnLst/>
              <a:rect l="l" t="t" r="r" b="b"/>
              <a:pathLst>
                <a:path w="2254" h="2254" extrusionOk="0">
                  <a:moveTo>
                    <a:pt x="1143" y="1"/>
                  </a:moveTo>
                  <a:cubicBezTo>
                    <a:pt x="495" y="1"/>
                    <a:pt x="1" y="495"/>
                    <a:pt x="1" y="1143"/>
                  </a:cubicBezTo>
                  <a:cubicBezTo>
                    <a:pt x="1" y="1760"/>
                    <a:pt x="495" y="2254"/>
                    <a:pt x="1143" y="2254"/>
                  </a:cubicBezTo>
                  <a:cubicBezTo>
                    <a:pt x="1760" y="2254"/>
                    <a:pt x="2254" y="1760"/>
                    <a:pt x="2254" y="1143"/>
                  </a:cubicBezTo>
                  <a:cubicBezTo>
                    <a:pt x="2254" y="495"/>
                    <a:pt x="1760" y="1"/>
                    <a:pt x="1143"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5"/>
            <p:cNvSpPr/>
            <p:nvPr/>
          </p:nvSpPr>
          <p:spPr>
            <a:xfrm>
              <a:off x="487299" y="428994"/>
              <a:ext cx="34419" cy="34419"/>
            </a:xfrm>
            <a:custGeom>
              <a:avLst/>
              <a:gdLst/>
              <a:ahLst/>
              <a:cxnLst/>
              <a:rect l="l" t="t" r="r" b="b"/>
              <a:pathLst>
                <a:path w="2254" h="2254" extrusionOk="0">
                  <a:moveTo>
                    <a:pt x="1112" y="1"/>
                  </a:moveTo>
                  <a:cubicBezTo>
                    <a:pt x="494" y="1"/>
                    <a:pt x="1" y="495"/>
                    <a:pt x="1" y="1143"/>
                  </a:cubicBezTo>
                  <a:cubicBezTo>
                    <a:pt x="1" y="1760"/>
                    <a:pt x="494" y="2254"/>
                    <a:pt x="1112" y="2254"/>
                  </a:cubicBezTo>
                  <a:cubicBezTo>
                    <a:pt x="1760" y="2254"/>
                    <a:pt x="2254" y="1760"/>
                    <a:pt x="2254" y="1143"/>
                  </a:cubicBezTo>
                  <a:cubicBezTo>
                    <a:pt x="2254" y="495"/>
                    <a:pt x="1760"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5"/>
            <p:cNvSpPr/>
            <p:nvPr/>
          </p:nvSpPr>
          <p:spPr>
            <a:xfrm>
              <a:off x="564587" y="383759"/>
              <a:ext cx="34419" cy="34419"/>
            </a:xfrm>
            <a:custGeom>
              <a:avLst/>
              <a:gdLst/>
              <a:ahLst/>
              <a:cxnLst/>
              <a:rect l="l" t="t" r="r" b="b"/>
              <a:pathLst>
                <a:path w="2254" h="2254" extrusionOk="0">
                  <a:moveTo>
                    <a:pt x="1143" y="0"/>
                  </a:moveTo>
                  <a:cubicBezTo>
                    <a:pt x="495" y="0"/>
                    <a:pt x="1" y="525"/>
                    <a:pt x="1" y="1142"/>
                  </a:cubicBezTo>
                  <a:cubicBezTo>
                    <a:pt x="1" y="1759"/>
                    <a:pt x="495" y="2253"/>
                    <a:pt x="1143" y="2253"/>
                  </a:cubicBezTo>
                  <a:cubicBezTo>
                    <a:pt x="1760" y="2253"/>
                    <a:pt x="2254" y="1759"/>
                    <a:pt x="2254" y="1142"/>
                  </a:cubicBezTo>
                  <a:cubicBezTo>
                    <a:pt x="2254" y="525"/>
                    <a:pt x="1760" y="0"/>
                    <a:pt x="1143"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5"/>
            <p:cNvSpPr/>
            <p:nvPr/>
          </p:nvSpPr>
          <p:spPr>
            <a:xfrm>
              <a:off x="633400" y="332463"/>
              <a:ext cx="40084" cy="34342"/>
            </a:xfrm>
            <a:custGeom>
              <a:avLst/>
              <a:gdLst/>
              <a:ahLst/>
              <a:cxnLst/>
              <a:rect l="l" t="t" r="r" b="b"/>
              <a:pathLst>
                <a:path w="2625" h="2249" extrusionOk="0">
                  <a:moveTo>
                    <a:pt x="1125" y="1"/>
                  </a:moveTo>
                  <a:cubicBezTo>
                    <a:pt x="550" y="1"/>
                    <a:pt x="1" y="449"/>
                    <a:pt x="1" y="1137"/>
                  </a:cubicBezTo>
                  <a:cubicBezTo>
                    <a:pt x="1" y="1754"/>
                    <a:pt x="495" y="2248"/>
                    <a:pt x="1112" y="2248"/>
                  </a:cubicBezTo>
                  <a:cubicBezTo>
                    <a:pt x="2130" y="2248"/>
                    <a:pt x="2624" y="1014"/>
                    <a:pt x="1914" y="335"/>
                  </a:cubicBezTo>
                  <a:cubicBezTo>
                    <a:pt x="1684" y="104"/>
                    <a:pt x="1401" y="1"/>
                    <a:pt x="1125"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32028" y="209848"/>
              <a:ext cx="62210" cy="68807"/>
            </a:xfrm>
            <a:custGeom>
              <a:avLst/>
              <a:gdLst/>
              <a:ahLst/>
              <a:cxnLst/>
              <a:rect l="l" t="t" r="r" b="b"/>
              <a:pathLst>
                <a:path w="4074" h="4506" fill="none" extrusionOk="0">
                  <a:moveTo>
                    <a:pt x="4074" y="4506"/>
                  </a:moveTo>
                  <a:lnTo>
                    <a:pt x="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103666" y="153283"/>
              <a:ext cx="48070" cy="79190"/>
            </a:xfrm>
            <a:custGeom>
              <a:avLst/>
              <a:gdLst/>
              <a:ahLst/>
              <a:cxnLst/>
              <a:rect l="l" t="t" r="r" b="b"/>
              <a:pathLst>
                <a:path w="3148" h="5186" fill="none" extrusionOk="0">
                  <a:moveTo>
                    <a:pt x="3148" y="5186"/>
                  </a:moveTo>
                  <a:lnTo>
                    <a:pt x="0"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186605" y="116998"/>
              <a:ext cx="41015" cy="82962"/>
            </a:xfrm>
            <a:custGeom>
              <a:avLst/>
              <a:gdLst/>
              <a:ahLst/>
              <a:cxnLst/>
              <a:rect l="l" t="t" r="r" b="b"/>
              <a:pathLst>
                <a:path w="2686" h="5433" fill="none" extrusionOk="0">
                  <a:moveTo>
                    <a:pt x="2686" y="5432"/>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279455" y="93434"/>
              <a:ext cx="14155" cy="91437"/>
            </a:xfrm>
            <a:custGeom>
              <a:avLst/>
              <a:gdLst/>
              <a:ahLst/>
              <a:cxnLst/>
              <a:rect l="l" t="t" r="r" b="b"/>
              <a:pathLst>
                <a:path w="927" h="5988" fill="none" extrusionOk="0">
                  <a:moveTo>
                    <a:pt x="926" y="5987"/>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5"/>
            <p:cNvSpPr/>
            <p:nvPr/>
          </p:nvSpPr>
          <p:spPr>
            <a:xfrm>
              <a:off x="363341" y="90609"/>
              <a:ext cx="5207" cy="92842"/>
            </a:xfrm>
            <a:custGeom>
              <a:avLst/>
              <a:gdLst/>
              <a:ahLst/>
              <a:cxnLst/>
              <a:rect l="l" t="t" r="r" b="b"/>
              <a:pathLst>
                <a:path w="341" h="6080" fill="none" extrusionOk="0">
                  <a:moveTo>
                    <a:pt x="1" y="6080"/>
                  </a:moveTo>
                  <a:lnTo>
                    <a:pt x="34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5"/>
            <p:cNvSpPr/>
            <p:nvPr/>
          </p:nvSpPr>
          <p:spPr>
            <a:xfrm>
              <a:off x="431222" y="98137"/>
              <a:ext cx="19805" cy="90505"/>
            </a:xfrm>
            <a:custGeom>
              <a:avLst/>
              <a:gdLst/>
              <a:ahLst/>
              <a:cxnLst/>
              <a:rect l="l" t="t" r="r" b="b"/>
              <a:pathLst>
                <a:path w="1297" h="5927" fill="none" extrusionOk="0">
                  <a:moveTo>
                    <a:pt x="0" y="5926"/>
                  </a:moveTo>
                  <a:lnTo>
                    <a:pt x="1296"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5"/>
            <p:cNvSpPr/>
            <p:nvPr/>
          </p:nvSpPr>
          <p:spPr>
            <a:xfrm>
              <a:off x="494843" y="121701"/>
              <a:ext cx="42893" cy="82015"/>
            </a:xfrm>
            <a:custGeom>
              <a:avLst/>
              <a:gdLst/>
              <a:ahLst/>
              <a:cxnLst/>
              <a:rect l="l" t="t" r="r" b="b"/>
              <a:pathLst>
                <a:path w="2809" h="5371" fill="none" extrusionOk="0">
                  <a:moveTo>
                    <a:pt x="0" y="5371"/>
                  </a:moveTo>
                  <a:lnTo>
                    <a:pt x="2809"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5"/>
            <p:cNvSpPr/>
            <p:nvPr/>
          </p:nvSpPr>
          <p:spPr>
            <a:xfrm>
              <a:off x="559410" y="162247"/>
              <a:ext cx="42435" cy="82473"/>
            </a:xfrm>
            <a:custGeom>
              <a:avLst/>
              <a:gdLst/>
              <a:ahLst/>
              <a:cxnLst/>
              <a:rect l="l" t="t" r="r" b="b"/>
              <a:pathLst>
                <a:path w="2779" h="5401" fill="none" extrusionOk="0">
                  <a:moveTo>
                    <a:pt x="1" y="5401"/>
                  </a:moveTo>
                  <a:lnTo>
                    <a:pt x="2778"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5"/>
            <p:cNvSpPr/>
            <p:nvPr/>
          </p:nvSpPr>
          <p:spPr>
            <a:xfrm>
              <a:off x="606538" y="215499"/>
              <a:ext cx="68822" cy="62225"/>
            </a:xfrm>
            <a:custGeom>
              <a:avLst/>
              <a:gdLst/>
              <a:ahLst/>
              <a:cxnLst/>
              <a:rect l="l" t="t" r="r" b="b"/>
              <a:pathLst>
                <a:path w="4507" h="4075" fill="none" extrusionOk="0">
                  <a:moveTo>
                    <a:pt x="1" y="4074"/>
                  </a:moveTo>
                  <a:lnTo>
                    <a:pt x="4507"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2">
    <p:spTree>
      <p:nvGrpSpPr>
        <p:cNvPr id="1" name="Shape 868"/>
        <p:cNvGrpSpPr/>
        <p:nvPr/>
      </p:nvGrpSpPr>
      <p:grpSpPr>
        <a:xfrm>
          <a:off x="0" y="0"/>
          <a:ext cx="0" cy="0"/>
          <a:chOff x="0" y="0"/>
          <a:chExt cx="0" cy="0"/>
        </a:xfrm>
      </p:grpSpPr>
      <p:sp>
        <p:nvSpPr>
          <p:cNvPr id="869" name="Google Shape;869;p28"/>
          <p:cNvSpPr txBox="1">
            <a:spLocks noGrp="1"/>
          </p:cNvSpPr>
          <p:nvPr>
            <p:ph type="title"/>
          </p:nvPr>
        </p:nvSpPr>
        <p:spPr>
          <a:xfrm>
            <a:off x="713225" y="449975"/>
            <a:ext cx="772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70" name="Google Shape;870;p28"/>
          <p:cNvSpPr txBox="1">
            <a:spLocks noGrp="1"/>
          </p:cNvSpPr>
          <p:nvPr>
            <p:ph type="subTitle" idx="1"/>
          </p:nvPr>
        </p:nvSpPr>
        <p:spPr>
          <a:xfrm>
            <a:off x="709950" y="1628675"/>
            <a:ext cx="7724100" cy="29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400"/>
              <a:buFont typeface="Livvic"/>
              <a:buChar char="●"/>
              <a:defRPr/>
            </a:lvl1pPr>
            <a:lvl2pPr lvl="1" rtl="0">
              <a:spcBef>
                <a:spcPts val="0"/>
              </a:spcBef>
              <a:spcAft>
                <a:spcPts val="0"/>
              </a:spcAft>
              <a:buClr>
                <a:srgbClr val="434343"/>
              </a:buClr>
              <a:buSzPts val="1200"/>
              <a:buFont typeface="Roboto Condensed Light"/>
              <a:buChar char="○"/>
              <a:defRPr/>
            </a:lvl2pPr>
            <a:lvl3pPr lvl="2" rtl="0">
              <a:spcBef>
                <a:spcPts val="1600"/>
              </a:spcBef>
              <a:spcAft>
                <a:spcPts val="0"/>
              </a:spcAft>
              <a:buClr>
                <a:srgbClr val="434343"/>
              </a:buClr>
              <a:buSzPts val="1200"/>
              <a:buFont typeface="Roboto Condensed Light"/>
              <a:buChar char="■"/>
              <a:defRPr/>
            </a:lvl3pPr>
            <a:lvl4pPr lvl="3" rtl="0">
              <a:spcBef>
                <a:spcPts val="1600"/>
              </a:spcBef>
              <a:spcAft>
                <a:spcPts val="0"/>
              </a:spcAft>
              <a:buClr>
                <a:srgbClr val="434343"/>
              </a:buClr>
              <a:buSzPts val="1200"/>
              <a:buFont typeface="Roboto Condensed Light"/>
              <a:buChar char="●"/>
              <a:defRPr/>
            </a:lvl4pPr>
            <a:lvl5pPr lvl="4" rtl="0">
              <a:spcBef>
                <a:spcPts val="1600"/>
              </a:spcBef>
              <a:spcAft>
                <a:spcPts val="0"/>
              </a:spcAft>
              <a:buClr>
                <a:srgbClr val="434343"/>
              </a:buClr>
              <a:buSzPts val="1200"/>
              <a:buFont typeface="Roboto Condensed Light"/>
              <a:buChar char="○"/>
              <a:defRPr/>
            </a:lvl5pPr>
            <a:lvl6pPr lvl="5" rtl="0">
              <a:spcBef>
                <a:spcPts val="1600"/>
              </a:spcBef>
              <a:spcAft>
                <a:spcPts val="0"/>
              </a:spcAft>
              <a:buClr>
                <a:srgbClr val="434343"/>
              </a:buClr>
              <a:buSzPts val="1200"/>
              <a:buFont typeface="Roboto Condensed Light"/>
              <a:buChar char="■"/>
              <a:defRPr/>
            </a:lvl6pPr>
            <a:lvl7pPr lvl="6" rtl="0">
              <a:spcBef>
                <a:spcPts val="1600"/>
              </a:spcBef>
              <a:spcAft>
                <a:spcPts val="0"/>
              </a:spcAft>
              <a:buClr>
                <a:srgbClr val="434343"/>
              </a:buClr>
              <a:buSzPts val="1200"/>
              <a:buFont typeface="Roboto Condensed Light"/>
              <a:buChar char="●"/>
              <a:defRPr/>
            </a:lvl7pPr>
            <a:lvl8pPr lvl="7" rtl="0">
              <a:spcBef>
                <a:spcPts val="1600"/>
              </a:spcBef>
              <a:spcAft>
                <a:spcPts val="0"/>
              </a:spcAft>
              <a:buClr>
                <a:srgbClr val="434343"/>
              </a:buClr>
              <a:buSzPts val="1200"/>
              <a:buFont typeface="Roboto Condensed Light"/>
              <a:buChar char="○"/>
              <a:defRPr/>
            </a:lvl8pPr>
            <a:lvl9pPr lvl="8" rtl="0">
              <a:spcBef>
                <a:spcPts val="1600"/>
              </a:spcBef>
              <a:spcAft>
                <a:spcPts val="1600"/>
              </a:spcAft>
              <a:buClr>
                <a:srgbClr val="434343"/>
              </a:buClr>
              <a:buSzPts val="1200"/>
              <a:buFont typeface="Roboto Condensed Light"/>
              <a:buChar char="■"/>
              <a:defRPr/>
            </a:lvl9pPr>
          </a:lstStyle>
          <a:p>
            <a:endParaRPr/>
          </a:p>
        </p:txBody>
      </p:sp>
      <p:grpSp>
        <p:nvGrpSpPr>
          <p:cNvPr id="871" name="Google Shape;871;p28"/>
          <p:cNvGrpSpPr/>
          <p:nvPr/>
        </p:nvGrpSpPr>
        <p:grpSpPr>
          <a:xfrm>
            <a:off x="246888" y="228600"/>
            <a:ext cx="404365" cy="452905"/>
            <a:chOff x="284649" y="818975"/>
            <a:chExt cx="404365" cy="452905"/>
          </a:xfrm>
        </p:grpSpPr>
        <p:sp>
          <p:nvSpPr>
            <p:cNvPr id="872" name="Google Shape;872;p28"/>
            <p:cNvSpPr/>
            <p:nvPr/>
          </p:nvSpPr>
          <p:spPr>
            <a:xfrm>
              <a:off x="284649" y="818975"/>
              <a:ext cx="404365" cy="354875"/>
            </a:xfrm>
            <a:custGeom>
              <a:avLst/>
              <a:gdLst/>
              <a:ahLst/>
              <a:cxnLst/>
              <a:rect l="l" t="t" r="r" b="b"/>
              <a:pathLst>
                <a:path w="26481" h="23240" fill="none" extrusionOk="0">
                  <a:moveTo>
                    <a:pt x="13240" y="1"/>
                  </a:moveTo>
                  <a:lnTo>
                    <a:pt x="1" y="23240"/>
                  </a:lnTo>
                  <a:lnTo>
                    <a:pt x="26480" y="23240"/>
                  </a:lnTo>
                  <a:close/>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a:off x="298317" y="944354"/>
              <a:ext cx="377032" cy="327526"/>
            </a:xfrm>
            <a:custGeom>
              <a:avLst/>
              <a:gdLst/>
              <a:ahLst/>
              <a:cxnLst/>
              <a:rect l="l" t="t" r="r" b="b"/>
              <a:pathLst>
                <a:path w="24691" h="21449" fill="none" extrusionOk="0">
                  <a:moveTo>
                    <a:pt x="24690" y="21449"/>
                  </a:moveTo>
                  <a:lnTo>
                    <a:pt x="12531" y="0"/>
                  </a:lnTo>
                  <a:lnTo>
                    <a:pt x="1" y="21449"/>
                  </a:lnTo>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28"/>
          <p:cNvGrpSpPr/>
          <p:nvPr/>
        </p:nvGrpSpPr>
        <p:grpSpPr>
          <a:xfrm flipH="1">
            <a:off x="8485632" y="4462272"/>
            <a:ext cx="404365" cy="452905"/>
            <a:chOff x="284649" y="818975"/>
            <a:chExt cx="404365" cy="452905"/>
          </a:xfrm>
        </p:grpSpPr>
        <p:sp>
          <p:nvSpPr>
            <p:cNvPr id="875" name="Google Shape;875;p28"/>
            <p:cNvSpPr/>
            <p:nvPr/>
          </p:nvSpPr>
          <p:spPr>
            <a:xfrm>
              <a:off x="284649" y="818975"/>
              <a:ext cx="404365" cy="354875"/>
            </a:xfrm>
            <a:custGeom>
              <a:avLst/>
              <a:gdLst/>
              <a:ahLst/>
              <a:cxnLst/>
              <a:rect l="l" t="t" r="r" b="b"/>
              <a:pathLst>
                <a:path w="26481" h="23240" fill="none" extrusionOk="0">
                  <a:moveTo>
                    <a:pt x="13240" y="1"/>
                  </a:moveTo>
                  <a:lnTo>
                    <a:pt x="1" y="23240"/>
                  </a:lnTo>
                  <a:lnTo>
                    <a:pt x="26480" y="23240"/>
                  </a:lnTo>
                  <a:close/>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a:off x="298317" y="944354"/>
              <a:ext cx="377032" cy="327526"/>
            </a:xfrm>
            <a:custGeom>
              <a:avLst/>
              <a:gdLst/>
              <a:ahLst/>
              <a:cxnLst/>
              <a:rect l="l" t="t" r="r" b="b"/>
              <a:pathLst>
                <a:path w="24691" h="21449" fill="none" extrusionOk="0">
                  <a:moveTo>
                    <a:pt x="24690" y="21449"/>
                  </a:moveTo>
                  <a:lnTo>
                    <a:pt x="12531" y="0"/>
                  </a:lnTo>
                  <a:lnTo>
                    <a:pt x="1" y="21449"/>
                  </a:lnTo>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7" name="Google Shape;877;p28"/>
          <p:cNvSpPr txBox="1">
            <a:spLocks noGrp="1"/>
          </p:cNvSpPr>
          <p:nvPr>
            <p:ph type="subTitle" idx="2"/>
          </p:nvPr>
        </p:nvSpPr>
        <p:spPr>
          <a:xfrm>
            <a:off x="709950" y="1136375"/>
            <a:ext cx="7724100" cy="453000"/>
          </a:xfrm>
          <a:prstGeom prst="rect">
            <a:avLst/>
          </a:prstGeom>
        </p:spPr>
        <p:txBody>
          <a:bodyPr spcFirstLastPara="1" wrap="square" lIns="91425" tIns="91425" rIns="91425" bIns="91425" anchor="t" anchorCtr="0">
            <a:noAutofit/>
          </a:bodyPr>
          <a:lstStyle>
            <a:lvl1pPr lvl="0">
              <a:spcBef>
                <a:spcPts val="0"/>
              </a:spcBef>
              <a:spcAft>
                <a:spcPts val="0"/>
              </a:spcAft>
              <a:buSzPts val="1800"/>
              <a:buFont typeface="Montserrat Medium"/>
              <a:buNone/>
              <a:defRPr sz="1800">
                <a:latin typeface="Montserrat Medium"/>
                <a:ea typeface="Montserrat Medium"/>
                <a:cs typeface="Montserrat Medium"/>
                <a:sym typeface="Montserrat Mediu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2">
    <p:bg>
      <p:bgPr>
        <a:solidFill>
          <a:schemeClr val="lt2"/>
        </a:solidFill>
        <a:effectLst/>
      </p:bgPr>
    </p:bg>
    <p:spTree>
      <p:nvGrpSpPr>
        <p:cNvPr id="1" name="Shape 878"/>
        <p:cNvGrpSpPr/>
        <p:nvPr/>
      </p:nvGrpSpPr>
      <p:grpSpPr>
        <a:xfrm>
          <a:off x="0" y="0"/>
          <a:ext cx="0" cy="0"/>
          <a:chOff x="0" y="0"/>
          <a:chExt cx="0" cy="0"/>
        </a:xfrm>
      </p:grpSpPr>
      <p:grpSp>
        <p:nvGrpSpPr>
          <p:cNvPr id="879" name="Google Shape;879;p29"/>
          <p:cNvGrpSpPr/>
          <p:nvPr/>
        </p:nvGrpSpPr>
        <p:grpSpPr>
          <a:xfrm>
            <a:off x="246888" y="228600"/>
            <a:ext cx="404365" cy="452905"/>
            <a:chOff x="284649" y="818975"/>
            <a:chExt cx="404365" cy="452905"/>
          </a:xfrm>
        </p:grpSpPr>
        <p:sp>
          <p:nvSpPr>
            <p:cNvPr id="880" name="Google Shape;880;p29"/>
            <p:cNvSpPr/>
            <p:nvPr/>
          </p:nvSpPr>
          <p:spPr>
            <a:xfrm>
              <a:off x="284649" y="818975"/>
              <a:ext cx="404365" cy="354875"/>
            </a:xfrm>
            <a:custGeom>
              <a:avLst/>
              <a:gdLst/>
              <a:ahLst/>
              <a:cxnLst/>
              <a:rect l="l" t="t" r="r" b="b"/>
              <a:pathLst>
                <a:path w="26481" h="23240" fill="none" extrusionOk="0">
                  <a:moveTo>
                    <a:pt x="13240" y="1"/>
                  </a:moveTo>
                  <a:lnTo>
                    <a:pt x="1" y="23240"/>
                  </a:lnTo>
                  <a:lnTo>
                    <a:pt x="26480" y="23240"/>
                  </a:lnTo>
                  <a:close/>
                </a:path>
              </a:pathLst>
            </a:custGeom>
            <a:noFill/>
            <a:ln w="19050" cap="flat" cmpd="sng">
              <a:solidFill>
                <a:srgbClr val="E8A429"/>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9"/>
            <p:cNvSpPr/>
            <p:nvPr/>
          </p:nvSpPr>
          <p:spPr>
            <a:xfrm>
              <a:off x="298317" y="944354"/>
              <a:ext cx="377032" cy="327526"/>
            </a:xfrm>
            <a:custGeom>
              <a:avLst/>
              <a:gdLst/>
              <a:ahLst/>
              <a:cxnLst/>
              <a:rect l="l" t="t" r="r" b="b"/>
              <a:pathLst>
                <a:path w="24691" h="21449" fill="none" extrusionOk="0">
                  <a:moveTo>
                    <a:pt x="24690" y="21449"/>
                  </a:moveTo>
                  <a:lnTo>
                    <a:pt x="12531" y="0"/>
                  </a:lnTo>
                  <a:lnTo>
                    <a:pt x="1" y="21449"/>
                  </a:lnTo>
                </a:path>
              </a:pathLst>
            </a:custGeom>
            <a:noFill/>
            <a:ln w="19050" cap="flat" cmpd="sng">
              <a:solidFill>
                <a:srgbClr val="E8A429"/>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29"/>
          <p:cNvGrpSpPr/>
          <p:nvPr/>
        </p:nvGrpSpPr>
        <p:grpSpPr>
          <a:xfrm flipH="1">
            <a:off x="8266176" y="4517136"/>
            <a:ext cx="643332" cy="400613"/>
            <a:chOff x="32028" y="90609"/>
            <a:chExt cx="643332" cy="400613"/>
          </a:xfrm>
        </p:grpSpPr>
        <p:sp>
          <p:nvSpPr>
            <p:cNvPr id="883" name="Google Shape;883;p29"/>
            <p:cNvSpPr/>
            <p:nvPr/>
          </p:nvSpPr>
          <p:spPr>
            <a:xfrm>
              <a:off x="224784" y="180023"/>
              <a:ext cx="249787" cy="231661"/>
            </a:xfrm>
            <a:custGeom>
              <a:avLst/>
              <a:gdLst/>
              <a:ahLst/>
              <a:cxnLst/>
              <a:rect l="l" t="t" r="r" b="b"/>
              <a:pathLst>
                <a:path w="16358" h="15171" extrusionOk="0">
                  <a:moveTo>
                    <a:pt x="8177" y="0"/>
                  </a:moveTo>
                  <a:cubicBezTo>
                    <a:pt x="4523" y="0"/>
                    <a:pt x="1290" y="2646"/>
                    <a:pt x="680" y="6366"/>
                  </a:cubicBezTo>
                  <a:cubicBezTo>
                    <a:pt x="1" y="10502"/>
                    <a:pt x="2809" y="14390"/>
                    <a:pt x="6945" y="15069"/>
                  </a:cubicBezTo>
                  <a:cubicBezTo>
                    <a:pt x="7363" y="15138"/>
                    <a:pt x="7779" y="15171"/>
                    <a:pt x="8189" y="15171"/>
                  </a:cubicBezTo>
                  <a:cubicBezTo>
                    <a:pt x="11860" y="15171"/>
                    <a:pt x="15068" y="12524"/>
                    <a:pt x="15678" y="8804"/>
                  </a:cubicBezTo>
                  <a:cubicBezTo>
                    <a:pt x="16357" y="4669"/>
                    <a:pt x="13549" y="780"/>
                    <a:pt x="9413" y="101"/>
                  </a:cubicBezTo>
                  <a:cubicBezTo>
                    <a:pt x="8998" y="33"/>
                    <a:pt x="8585" y="0"/>
                    <a:pt x="8177" y="0"/>
                  </a:cubicBezTo>
                  <a:close/>
                </a:path>
              </a:pathLst>
            </a:custGeom>
            <a:solidFill>
              <a:srgbClr val="90C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9"/>
            <p:cNvSpPr/>
            <p:nvPr/>
          </p:nvSpPr>
          <p:spPr>
            <a:xfrm>
              <a:off x="284174" y="237948"/>
              <a:ext cx="131490" cy="115823"/>
            </a:xfrm>
            <a:custGeom>
              <a:avLst/>
              <a:gdLst/>
              <a:ahLst/>
              <a:cxnLst/>
              <a:rect l="l" t="t" r="r" b="b"/>
              <a:pathLst>
                <a:path w="8611" h="7585" extrusionOk="0">
                  <a:moveTo>
                    <a:pt x="4303" y="1"/>
                  </a:moveTo>
                  <a:cubicBezTo>
                    <a:pt x="3824" y="1"/>
                    <a:pt x="3338" y="93"/>
                    <a:pt x="2870" y="290"/>
                  </a:cubicBezTo>
                  <a:cubicBezTo>
                    <a:pt x="926" y="1061"/>
                    <a:pt x="0" y="3283"/>
                    <a:pt x="803" y="5228"/>
                  </a:cubicBezTo>
                  <a:cubicBezTo>
                    <a:pt x="1386" y="6697"/>
                    <a:pt x="2797" y="7584"/>
                    <a:pt x="4290" y="7584"/>
                  </a:cubicBezTo>
                  <a:cubicBezTo>
                    <a:pt x="4773" y="7584"/>
                    <a:pt x="5265" y="7491"/>
                    <a:pt x="5740" y="7295"/>
                  </a:cubicBezTo>
                  <a:cubicBezTo>
                    <a:pt x="7685" y="6493"/>
                    <a:pt x="8611" y="4271"/>
                    <a:pt x="7808" y="2357"/>
                  </a:cubicBezTo>
                  <a:cubicBezTo>
                    <a:pt x="7202" y="888"/>
                    <a:pt x="5785" y="1"/>
                    <a:pt x="4303" y="1"/>
                  </a:cubicBezTo>
                  <a:close/>
                </a:path>
              </a:pathLst>
            </a:custGeom>
            <a:solidFill>
              <a:srgbClr val="684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9"/>
            <p:cNvSpPr/>
            <p:nvPr/>
          </p:nvSpPr>
          <p:spPr>
            <a:xfrm>
              <a:off x="76788" y="144807"/>
              <a:ext cx="546208" cy="302086"/>
            </a:xfrm>
            <a:custGeom>
              <a:avLst/>
              <a:gdLst/>
              <a:ahLst/>
              <a:cxnLst/>
              <a:rect l="l" t="t" r="r" b="b"/>
              <a:pathLst>
                <a:path w="35770" h="19783" fill="none" extrusionOk="0">
                  <a:moveTo>
                    <a:pt x="1" y="9907"/>
                  </a:moveTo>
                  <a:lnTo>
                    <a:pt x="1" y="9907"/>
                  </a:lnTo>
                  <a:cubicBezTo>
                    <a:pt x="9877" y="0"/>
                    <a:pt x="25894" y="0"/>
                    <a:pt x="35770" y="9907"/>
                  </a:cubicBezTo>
                  <a:lnTo>
                    <a:pt x="35770" y="9907"/>
                  </a:lnTo>
                  <a:cubicBezTo>
                    <a:pt x="25894" y="19783"/>
                    <a:pt x="9877" y="19783"/>
                    <a:pt x="1" y="9907"/>
                  </a:cubicBezTo>
                  <a:close/>
                </a:path>
              </a:pathLst>
            </a:custGeom>
            <a:solidFill>
              <a:schemeClr val="lt1"/>
            </a:solidFill>
            <a:ln w="19050" cap="flat"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9"/>
            <p:cNvSpPr/>
            <p:nvPr/>
          </p:nvSpPr>
          <p:spPr>
            <a:xfrm>
              <a:off x="42855" y="358302"/>
              <a:ext cx="34419" cy="34419"/>
            </a:xfrm>
            <a:custGeom>
              <a:avLst/>
              <a:gdLst/>
              <a:ahLst/>
              <a:cxnLst/>
              <a:rect l="l" t="t" r="r" b="b"/>
              <a:pathLst>
                <a:path w="2254" h="2254" extrusionOk="0">
                  <a:moveTo>
                    <a:pt x="1112" y="1"/>
                  </a:moveTo>
                  <a:cubicBezTo>
                    <a:pt x="495" y="1"/>
                    <a:pt x="1" y="494"/>
                    <a:pt x="1" y="1112"/>
                  </a:cubicBezTo>
                  <a:cubicBezTo>
                    <a:pt x="1" y="1729"/>
                    <a:pt x="495" y="2254"/>
                    <a:pt x="1112" y="2254"/>
                  </a:cubicBezTo>
                  <a:cubicBezTo>
                    <a:pt x="1729" y="2254"/>
                    <a:pt x="2254" y="1729"/>
                    <a:pt x="2254" y="1112"/>
                  </a:cubicBezTo>
                  <a:cubicBezTo>
                    <a:pt x="2254" y="494"/>
                    <a:pt x="1729"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9"/>
            <p:cNvSpPr/>
            <p:nvPr/>
          </p:nvSpPr>
          <p:spPr>
            <a:xfrm>
              <a:off x="113562" y="405430"/>
              <a:ext cx="34419" cy="34419"/>
            </a:xfrm>
            <a:custGeom>
              <a:avLst/>
              <a:gdLst/>
              <a:ahLst/>
              <a:cxnLst/>
              <a:rect l="l" t="t" r="r" b="b"/>
              <a:pathLst>
                <a:path w="2254" h="2254" extrusionOk="0">
                  <a:moveTo>
                    <a:pt x="1142" y="1"/>
                  </a:moveTo>
                  <a:cubicBezTo>
                    <a:pt x="494" y="1"/>
                    <a:pt x="0" y="495"/>
                    <a:pt x="0" y="1112"/>
                  </a:cubicBezTo>
                  <a:cubicBezTo>
                    <a:pt x="0" y="1760"/>
                    <a:pt x="494" y="2254"/>
                    <a:pt x="1142" y="2254"/>
                  </a:cubicBezTo>
                  <a:cubicBezTo>
                    <a:pt x="1759" y="2254"/>
                    <a:pt x="2253" y="1760"/>
                    <a:pt x="2253" y="1112"/>
                  </a:cubicBezTo>
                  <a:cubicBezTo>
                    <a:pt x="2253" y="495"/>
                    <a:pt x="1759" y="1"/>
                    <a:pt x="114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9"/>
            <p:cNvSpPr/>
            <p:nvPr/>
          </p:nvSpPr>
          <p:spPr>
            <a:xfrm>
              <a:off x="197448" y="437484"/>
              <a:ext cx="34419" cy="34419"/>
            </a:xfrm>
            <a:custGeom>
              <a:avLst/>
              <a:gdLst/>
              <a:ahLst/>
              <a:cxnLst/>
              <a:rect l="l" t="t" r="r" b="b"/>
              <a:pathLst>
                <a:path w="2254" h="2254" extrusionOk="0">
                  <a:moveTo>
                    <a:pt x="1112" y="0"/>
                  </a:moveTo>
                  <a:cubicBezTo>
                    <a:pt x="494" y="0"/>
                    <a:pt x="1" y="525"/>
                    <a:pt x="1" y="1142"/>
                  </a:cubicBezTo>
                  <a:cubicBezTo>
                    <a:pt x="1" y="1760"/>
                    <a:pt x="494" y="2253"/>
                    <a:pt x="1112" y="2253"/>
                  </a:cubicBezTo>
                  <a:cubicBezTo>
                    <a:pt x="1760" y="2253"/>
                    <a:pt x="2254" y="1760"/>
                    <a:pt x="2254" y="1142"/>
                  </a:cubicBezTo>
                  <a:cubicBezTo>
                    <a:pt x="2254" y="525"/>
                    <a:pt x="1760" y="0"/>
                    <a:pt x="1112"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9"/>
            <p:cNvSpPr/>
            <p:nvPr/>
          </p:nvSpPr>
          <p:spPr>
            <a:xfrm>
              <a:off x="294070" y="456803"/>
              <a:ext cx="34419" cy="34419"/>
            </a:xfrm>
            <a:custGeom>
              <a:avLst/>
              <a:gdLst/>
              <a:ahLst/>
              <a:cxnLst/>
              <a:rect l="l" t="t" r="r" b="b"/>
              <a:pathLst>
                <a:path w="2254" h="2254" extrusionOk="0">
                  <a:moveTo>
                    <a:pt x="1111" y="1"/>
                  </a:moveTo>
                  <a:cubicBezTo>
                    <a:pt x="494" y="1"/>
                    <a:pt x="0" y="525"/>
                    <a:pt x="0" y="1143"/>
                  </a:cubicBezTo>
                  <a:cubicBezTo>
                    <a:pt x="0" y="1760"/>
                    <a:pt x="494" y="2254"/>
                    <a:pt x="1111" y="2254"/>
                  </a:cubicBezTo>
                  <a:cubicBezTo>
                    <a:pt x="1759" y="2254"/>
                    <a:pt x="2253" y="1760"/>
                    <a:pt x="2253" y="1143"/>
                  </a:cubicBezTo>
                  <a:cubicBezTo>
                    <a:pt x="2253" y="525"/>
                    <a:pt x="1759" y="1"/>
                    <a:pt x="1111"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9"/>
            <p:cNvSpPr/>
            <p:nvPr/>
          </p:nvSpPr>
          <p:spPr>
            <a:xfrm>
              <a:off x="394922" y="452557"/>
              <a:ext cx="34419" cy="34419"/>
            </a:xfrm>
            <a:custGeom>
              <a:avLst/>
              <a:gdLst/>
              <a:ahLst/>
              <a:cxnLst/>
              <a:rect l="l" t="t" r="r" b="b"/>
              <a:pathLst>
                <a:path w="2254" h="2254" extrusionOk="0">
                  <a:moveTo>
                    <a:pt x="1143" y="1"/>
                  </a:moveTo>
                  <a:cubicBezTo>
                    <a:pt x="495" y="1"/>
                    <a:pt x="1" y="495"/>
                    <a:pt x="1" y="1143"/>
                  </a:cubicBezTo>
                  <a:cubicBezTo>
                    <a:pt x="1" y="1760"/>
                    <a:pt x="495" y="2254"/>
                    <a:pt x="1143" y="2254"/>
                  </a:cubicBezTo>
                  <a:cubicBezTo>
                    <a:pt x="1760" y="2254"/>
                    <a:pt x="2254" y="1760"/>
                    <a:pt x="2254" y="1143"/>
                  </a:cubicBezTo>
                  <a:cubicBezTo>
                    <a:pt x="2254" y="495"/>
                    <a:pt x="1760" y="1"/>
                    <a:pt x="1143"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9"/>
            <p:cNvSpPr/>
            <p:nvPr/>
          </p:nvSpPr>
          <p:spPr>
            <a:xfrm>
              <a:off x="487299" y="428994"/>
              <a:ext cx="34419" cy="34419"/>
            </a:xfrm>
            <a:custGeom>
              <a:avLst/>
              <a:gdLst/>
              <a:ahLst/>
              <a:cxnLst/>
              <a:rect l="l" t="t" r="r" b="b"/>
              <a:pathLst>
                <a:path w="2254" h="2254" extrusionOk="0">
                  <a:moveTo>
                    <a:pt x="1112" y="1"/>
                  </a:moveTo>
                  <a:cubicBezTo>
                    <a:pt x="494" y="1"/>
                    <a:pt x="1" y="495"/>
                    <a:pt x="1" y="1143"/>
                  </a:cubicBezTo>
                  <a:cubicBezTo>
                    <a:pt x="1" y="1760"/>
                    <a:pt x="494" y="2254"/>
                    <a:pt x="1112" y="2254"/>
                  </a:cubicBezTo>
                  <a:cubicBezTo>
                    <a:pt x="1760" y="2254"/>
                    <a:pt x="2254" y="1760"/>
                    <a:pt x="2254" y="1143"/>
                  </a:cubicBezTo>
                  <a:cubicBezTo>
                    <a:pt x="2254" y="495"/>
                    <a:pt x="1760"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9"/>
            <p:cNvSpPr/>
            <p:nvPr/>
          </p:nvSpPr>
          <p:spPr>
            <a:xfrm>
              <a:off x="564587" y="383759"/>
              <a:ext cx="34419" cy="34419"/>
            </a:xfrm>
            <a:custGeom>
              <a:avLst/>
              <a:gdLst/>
              <a:ahLst/>
              <a:cxnLst/>
              <a:rect l="l" t="t" r="r" b="b"/>
              <a:pathLst>
                <a:path w="2254" h="2254" extrusionOk="0">
                  <a:moveTo>
                    <a:pt x="1143" y="0"/>
                  </a:moveTo>
                  <a:cubicBezTo>
                    <a:pt x="495" y="0"/>
                    <a:pt x="1" y="525"/>
                    <a:pt x="1" y="1142"/>
                  </a:cubicBezTo>
                  <a:cubicBezTo>
                    <a:pt x="1" y="1759"/>
                    <a:pt x="495" y="2253"/>
                    <a:pt x="1143" y="2253"/>
                  </a:cubicBezTo>
                  <a:cubicBezTo>
                    <a:pt x="1760" y="2253"/>
                    <a:pt x="2254" y="1759"/>
                    <a:pt x="2254" y="1142"/>
                  </a:cubicBezTo>
                  <a:cubicBezTo>
                    <a:pt x="2254" y="525"/>
                    <a:pt x="1760" y="0"/>
                    <a:pt x="1143"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9"/>
            <p:cNvSpPr/>
            <p:nvPr/>
          </p:nvSpPr>
          <p:spPr>
            <a:xfrm>
              <a:off x="633400" y="332463"/>
              <a:ext cx="40084" cy="34342"/>
            </a:xfrm>
            <a:custGeom>
              <a:avLst/>
              <a:gdLst/>
              <a:ahLst/>
              <a:cxnLst/>
              <a:rect l="l" t="t" r="r" b="b"/>
              <a:pathLst>
                <a:path w="2625" h="2249" extrusionOk="0">
                  <a:moveTo>
                    <a:pt x="1125" y="1"/>
                  </a:moveTo>
                  <a:cubicBezTo>
                    <a:pt x="550" y="1"/>
                    <a:pt x="1" y="449"/>
                    <a:pt x="1" y="1137"/>
                  </a:cubicBezTo>
                  <a:cubicBezTo>
                    <a:pt x="1" y="1754"/>
                    <a:pt x="495" y="2248"/>
                    <a:pt x="1112" y="2248"/>
                  </a:cubicBezTo>
                  <a:cubicBezTo>
                    <a:pt x="2130" y="2248"/>
                    <a:pt x="2624" y="1014"/>
                    <a:pt x="1914" y="335"/>
                  </a:cubicBezTo>
                  <a:cubicBezTo>
                    <a:pt x="1684" y="104"/>
                    <a:pt x="1401" y="1"/>
                    <a:pt x="1125"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9"/>
            <p:cNvSpPr/>
            <p:nvPr/>
          </p:nvSpPr>
          <p:spPr>
            <a:xfrm>
              <a:off x="32028" y="209848"/>
              <a:ext cx="62210" cy="68807"/>
            </a:xfrm>
            <a:custGeom>
              <a:avLst/>
              <a:gdLst/>
              <a:ahLst/>
              <a:cxnLst/>
              <a:rect l="l" t="t" r="r" b="b"/>
              <a:pathLst>
                <a:path w="4074" h="4506" fill="none" extrusionOk="0">
                  <a:moveTo>
                    <a:pt x="4074" y="4506"/>
                  </a:moveTo>
                  <a:lnTo>
                    <a:pt x="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9"/>
            <p:cNvSpPr/>
            <p:nvPr/>
          </p:nvSpPr>
          <p:spPr>
            <a:xfrm>
              <a:off x="103666" y="153283"/>
              <a:ext cx="48070" cy="79190"/>
            </a:xfrm>
            <a:custGeom>
              <a:avLst/>
              <a:gdLst/>
              <a:ahLst/>
              <a:cxnLst/>
              <a:rect l="l" t="t" r="r" b="b"/>
              <a:pathLst>
                <a:path w="3148" h="5186" fill="none" extrusionOk="0">
                  <a:moveTo>
                    <a:pt x="3148" y="5186"/>
                  </a:moveTo>
                  <a:lnTo>
                    <a:pt x="0"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9"/>
            <p:cNvSpPr/>
            <p:nvPr/>
          </p:nvSpPr>
          <p:spPr>
            <a:xfrm>
              <a:off x="186605" y="116998"/>
              <a:ext cx="41015" cy="82962"/>
            </a:xfrm>
            <a:custGeom>
              <a:avLst/>
              <a:gdLst/>
              <a:ahLst/>
              <a:cxnLst/>
              <a:rect l="l" t="t" r="r" b="b"/>
              <a:pathLst>
                <a:path w="2686" h="5433" fill="none" extrusionOk="0">
                  <a:moveTo>
                    <a:pt x="2686" y="5432"/>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9"/>
            <p:cNvSpPr/>
            <p:nvPr/>
          </p:nvSpPr>
          <p:spPr>
            <a:xfrm>
              <a:off x="279455" y="93434"/>
              <a:ext cx="14155" cy="91437"/>
            </a:xfrm>
            <a:custGeom>
              <a:avLst/>
              <a:gdLst/>
              <a:ahLst/>
              <a:cxnLst/>
              <a:rect l="l" t="t" r="r" b="b"/>
              <a:pathLst>
                <a:path w="927" h="5988" fill="none" extrusionOk="0">
                  <a:moveTo>
                    <a:pt x="926" y="5987"/>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9"/>
            <p:cNvSpPr/>
            <p:nvPr/>
          </p:nvSpPr>
          <p:spPr>
            <a:xfrm>
              <a:off x="363341" y="90609"/>
              <a:ext cx="5207" cy="92842"/>
            </a:xfrm>
            <a:custGeom>
              <a:avLst/>
              <a:gdLst/>
              <a:ahLst/>
              <a:cxnLst/>
              <a:rect l="l" t="t" r="r" b="b"/>
              <a:pathLst>
                <a:path w="341" h="6080" fill="none" extrusionOk="0">
                  <a:moveTo>
                    <a:pt x="1" y="6080"/>
                  </a:moveTo>
                  <a:lnTo>
                    <a:pt x="34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9"/>
            <p:cNvSpPr/>
            <p:nvPr/>
          </p:nvSpPr>
          <p:spPr>
            <a:xfrm>
              <a:off x="431222" y="98137"/>
              <a:ext cx="19805" cy="90505"/>
            </a:xfrm>
            <a:custGeom>
              <a:avLst/>
              <a:gdLst/>
              <a:ahLst/>
              <a:cxnLst/>
              <a:rect l="l" t="t" r="r" b="b"/>
              <a:pathLst>
                <a:path w="1297" h="5927" fill="none" extrusionOk="0">
                  <a:moveTo>
                    <a:pt x="0" y="5926"/>
                  </a:moveTo>
                  <a:lnTo>
                    <a:pt x="1296"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9"/>
            <p:cNvSpPr/>
            <p:nvPr/>
          </p:nvSpPr>
          <p:spPr>
            <a:xfrm>
              <a:off x="494843" y="121701"/>
              <a:ext cx="42893" cy="82015"/>
            </a:xfrm>
            <a:custGeom>
              <a:avLst/>
              <a:gdLst/>
              <a:ahLst/>
              <a:cxnLst/>
              <a:rect l="l" t="t" r="r" b="b"/>
              <a:pathLst>
                <a:path w="2809" h="5371" fill="none" extrusionOk="0">
                  <a:moveTo>
                    <a:pt x="0" y="5371"/>
                  </a:moveTo>
                  <a:lnTo>
                    <a:pt x="2809"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9"/>
            <p:cNvSpPr/>
            <p:nvPr/>
          </p:nvSpPr>
          <p:spPr>
            <a:xfrm>
              <a:off x="559410" y="162247"/>
              <a:ext cx="42435" cy="82473"/>
            </a:xfrm>
            <a:custGeom>
              <a:avLst/>
              <a:gdLst/>
              <a:ahLst/>
              <a:cxnLst/>
              <a:rect l="l" t="t" r="r" b="b"/>
              <a:pathLst>
                <a:path w="2779" h="5401" fill="none" extrusionOk="0">
                  <a:moveTo>
                    <a:pt x="1" y="5401"/>
                  </a:moveTo>
                  <a:lnTo>
                    <a:pt x="2778"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9"/>
            <p:cNvSpPr/>
            <p:nvPr/>
          </p:nvSpPr>
          <p:spPr>
            <a:xfrm>
              <a:off x="606538" y="215499"/>
              <a:ext cx="68822" cy="62225"/>
            </a:xfrm>
            <a:custGeom>
              <a:avLst/>
              <a:gdLst/>
              <a:ahLst/>
              <a:cxnLst/>
              <a:rect l="l" t="t" r="r" b="b"/>
              <a:pathLst>
                <a:path w="4507" h="4075" fill="none" extrusionOk="0">
                  <a:moveTo>
                    <a:pt x="1" y="4074"/>
                  </a:moveTo>
                  <a:lnTo>
                    <a:pt x="4507"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2_1">
    <p:bg>
      <p:bgPr>
        <a:solidFill>
          <a:schemeClr val="lt1"/>
        </a:solidFill>
        <a:effectLst/>
      </p:bgPr>
    </p:bg>
    <p:spTree>
      <p:nvGrpSpPr>
        <p:cNvPr id="1" name="Shape 903"/>
        <p:cNvGrpSpPr/>
        <p:nvPr/>
      </p:nvGrpSpPr>
      <p:grpSpPr>
        <a:xfrm>
          <a:off x="0" y="0"/>
          <a:ext cx="0" cy="0"/>
          <a:chOff x="0" y="0"/>
          <a:chExt cx="0" cy="0"/>
        </a:xfrm>
      </p:grpSpPr>
      <p:grpSp>
        <p:nvGrpSpPr>
          <p:cNvPr id="904" name="Google Shape;904;p30"/>
          <p:cNvGrpSpPr/>
          <p:nvPr/>
        </p:nvGrpSpPr>
        <p:grpSpPr>
          <a:xfrm>
            <a:off x="246888" y="228600"/>
            <a:ext cx="643332" cy="400613"/>
            <a:chOff x="32028" y="90609"/>
            <a:chExt cx="643332" cy="400613"/>
          </a:xfrm>
        </p:grpSpPr>
        <p:sp>
          <p:nvSpPr>
            <p:cNvPr id="905" name="Google Shape;905;p30"/>
            <p:cNvSpPr/>
            <p:nvPr/>
          </p:nvSpPr>
          <p:spPr>
            <a:xfrm>
              <a:off x="224784" y="180023"/>
              <a:ext cx="249787" cy="231661"/>
            </a:xfrm>
            <a:custGeom>
              <a:avLst/>
              <a:gdLst/>
              <a:ahLst/>
              <a:cxnLst/>
              <a:rect l="l" t="t" r="r" b="b"/>
              <a:pathLst>
                <a:path w="16358" h="15171" extrusionOk="0">
                  <a:moveTo>
                    <a:pt x="8177" y="0"/>
                  </a:moveTo>
                  <a:cubicBezTo>
                    <a:pt x="4523" y="0"/>
                    <a:pt x="1290" y="2646"/>
                    <a:pt x="680" y="6366"/>
                  </a:cubicBezTo>
                  <a:cubicBezTo>
                    <a:pt x="1" y="10502"/>
                    <a:pt x="2809" y="14390"/>
                    <a:pt x="6945" y="15069"/>
                  </a:cubicBezTo>
                  <a:cubicBezTo>
                    <a:pt x="7363" y="15138"/>
                    <a:pt x="7779" y="15171"/>
                    <a:pt x="8189" y="15171"/>
                  </a:cubicBezTo>
                  <a:cubicBezTo>
                    <a:pt x="11860" y="15171"/>
                    <a:pt x="15068" y="12524"/>
                    <a:pt x="15678" y="8804"/>
                  </a:cubicBezTo>
                  <a:cubicBezTo>
                    <a:pt x="16357" y="4669"/>
                    <a:pt x="13549" y="780"/>
                    <a:pt x="9413" y="101"/>
                  </a:cubicBezTo>
                  <a:cubicBezTo>
                    <a:pt x="8998" y="33"/>
                    <a:pt x="8585" y="0"/>
                    <a:pt x="8177" y="0"/>
                  </a:cubicBezTo>
                  <a:close/>
                </a:path>
              </a:pathLst>
            </a:custGeom>
            <a:solidFill>
              <a:srgbClr val="90C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0"/>
            <p:cNvSpPr/>
            <p:nvPr/>
          </p:nvSpPr>
          <p:spPr>
            <a:xfrm>
              <a:off x="284174" y="237948"/>
              <a:ext cx="131490" cy="115823"/>
            </a:xfrm>
            <a:custGeom>
              <a:avLst/>
              <a:gdLst/>
              <a:ahLst/>
              <a:cxnLst/>
              <a:rect l="l" t="t" r="r" b="b"/>
              <a:pathLst>
                <a:path w="8611" h="7585" extrusionOk="0">
                  <a:moveTo>
                    <a:pt x="4303" y="1"/>
                  </a:moveTo>
                  <a:cubicBezTo>
                    <a:pt x="3824" y="1"/>
                    <a:pt x="3338" y="93"/>
                    <a:pt x="2870" y="290"/>
                  </a:cubicBezTo>
                  <a:cubicBezTo>
                    <a:pt x="926" y="1061"/>
                    <a:pt x="0" y="3283"/>
                    <a:pt x="803" y="5228"/>
                  </a:cubicBezTo>
                  <a:cubicBezTo>
                    <a:pt x="1386" y="6697"/>
                    <a:pt x="2797" y="7584"/>
                    <a:pt x="4290" y="7584"/>
                  </a:cubicBezTo>
                  <a:cubicBezTo>
                    <a:pt x="4773" y="7584"/>
                    <a:pt x="5265" y="7491"/>
                    <a:pt x="5740" y="7295"/>
                  </a:cubicBezTo>
                  <a:cubicBezTo>
                    <a:pt x="7685" y="6493"/>
                    <a:pt x="8611" y="4271"/>
                    <a:pt x="7808" y="2357"/>
                  </a:cubicBezTo>
                  <a:cubicBezTo>
                    <a:pt x="7202" y="888"/>
                    <a:pt x="5785" y="1"/>
                    <a:pt x="4303" y="1"/>
                  </a:cubicBezTo>
                  <a:close/>
                </a:path>
              </a:pathLst>
            </a:custGeom>
            <a:solidFill>
              <a:srgbClr val="684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0"/>
            <p:cNvSpPr/>
            <p:nvPr/>
          </p:nvSpPr>
          <p:spPr>
            <a:xfrm>
              <a:off x="76788" y="144807"/>
              <a:ext cx="546208" cy="302086"/>
            </a:xfrm>
            <a:custGeom>
              <a:avLst/>
              <a:gdLst/>
              <a:ahLst/>
              <a:cxnLst/>
              <a:rect l="l" t="t" r="r" b="b"/>
              <a:pathLst>
                <a:path w="35770" h="19783" fill="none" extrusionOk="0">
                  <a:moveTo>
                    <a:pt x="1" y="9907"/>
                  </a:moveTo>
                  <a:lnTo>
                    <a:pt x="1" y="9907"/>
                  </a:lnTo>
                  <a:cubicBezTo>
                    <a:pt x="9877" y="0"/>
                    <a:pt x="25894" y="0"/>
                    <a:pt x="35770" y="9907"/>
                  </a:cubicBezTo>
                  <a:lnTo>
                    <a:pt x="35770" y="9907"/>
                  </a:lnTo>
                  <a:cubicBezTo>
                    <a:pt x="25894" y="19783"/>
                    <a:pt x="9877" y="19783"/>
                    <a:pt x="1" y="9907"/>
                  </a:cubicBezTo>
                  <a:close/>
                </a:path>
              </a:pathLst>
            </a:custGeom>
            <a:solidFill>
              <a:schemeClr val="lt1"/>
            </a:solidFill>
            <a:ln w="19050" cap="flat"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0"/>
            <p:cNvSpPr/>
            <p:nvPr/>
          </p:nvSpPr>
          <p:spPr>
            <a:xfrm>
              <a:off x="42855" y="358302"/>
              <a:ext cx="34419" cy="34419"/>
            </a:xfrm>
            <a:custGeom>
              <a:avLst/>
              <a:gdLst/>
              <a:ahLst/>
              <a:cxnLst/>
              <a:rect l="l" t="t" r="r" b="b"/>
              <a:pathLst>
                <a:path w="2254" h="2254" extrusionOk="0">
                  <a:moveTo>
                    <a:pt x="1112" y="1"/>
                  </a:moveTo>
                  <a:cubicBezTo>
                    <a:pt x="495" y="1"/>
                    <a:pt x="1" y="494"/>
                    <a:pt x="1" y="1112"/>
                  </a:cubicBezTo>
                  <a:cubicBezTo>
                    <a:pt x="1" y="1729"/>
                    <a:pt x="495" y="2254"/>
                    <a:pt x="1112" y="2254"/>
                  </a:cubicBezTo>
                  <a:cubicBezTo>
                    <a:pt x="1729" y="2254"/>
                    <a:pt x="2254" y="1729"/>
                    <a:pt x="2254" y="1112"/>
                  </a:cubicBezTo>
                  <a:cubicBezTo>
                    <a:pt x="2254" y="494"/>
                    <a:pt x="1729"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0"/>
            <p:cNvSpPr/>
            <p:nvPr/>
          </p:nvSpPr>
          <p:spPr>
            <a:xfrm>
              <a:off x="113562" y="405430"/>
              <a:ext cx="34419" cy="34419"/>
            </a:xfrm>
            <a:custGeom>
              <a:avLst/>
              <a:gdLst/>
              <a:ahLst/>
              <a:cxnLst/>
              <a:rect l="l" t="t" r="r" b="b"/>
              <a:pathLst>
                <a:path w="2254" h="2254" extrusionOk="0">
                  <a:moveTo>
                    <a:pt x="1142" y="1"/>
                  </a:moveTo>
                  <a:cubicBezTo>
                    <a:pt x="494" y="1"/>
                    <a:pt x="0" y="495"/>
                    <a:pt x="0" y="1112"/>
                  </a:cubicBezTo>
                  <a:cubicBezTo>
                    <a:pt x="0" y="1760"/>
                    <a:pt x="494" y="2254"/>
                    <a:pt x="1142" y="2254"/>
                  </a:cubicBezTo>
                  <a:cubicBezTo>
                    <a:pt x="1759" y="2254"/>
                    <a:pt x="2253" y="1760"/>
                    <a:pt x="2253" y="1112"/>
                  </a:cubicBezTo>
                  <a:cubicBezTo>
                    <a:pt x="2253" y="495"/>
                    <a:pt x="1759" y="1"/>
                    <a:pt x="114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0"/>
            <p:cNvSpPr/>
            <p:nvPr/>
          </p:nvSpPr>
          <p:spPr>
            <a:xfrm>
              <a:off x="197448" y="437484"/>
              <a:ext cx="34419" cy="34419"/>
            </a:xfrm>
            <a:custGeom>
              <a:avLst/>
              <a:gdLst/>
              <a:ahLst/>
              <a:cxnLst/>
              <a:rect l="l" t="t" r="r" b="b"/>
              <a:pathLst>
                <a:path w="2254" h="2254" extrusionOk="0">
                  <a:moveTo>
                    <a:pt x="1112" y="0"/>
                  </a:moveTo>
                  <a:cubicBezTo>
                    <a:pt x="494" y="0"/>
                    <a:pt x="1" y="525"/>
                    <a:pt x="1" y="1142"/>
                  </a:cubicBezTo>
                  <a:cubicBezTo>
                    <a:pt x="1" y="1760"/>
                    <a:pt x="494" y="2253"/>
                    <a:pt x="1112" y="2253"/>
                  </a:cubicBezTo>
                  <a:cubicBezTo>
                    <a:pt x="1760" y="2253"/>
                    <a:pt x="2254" y="1760"/>
                    <a:pt x="2254" y="1142"/>
                  </a:cubicBezTo>
                  <a:cubicBezTo>
                    <a:pt x="2254" y="525"/>
                    <a:pt x="1760" y="0"/>
                    <a:pt x="1112"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0"/>
            <p:cNvSpPr/>
            <p:nvPr/>
          </p:nvSpPr>
          <p:spPr>
            <a:xfrm>
              <a:off x="294070" y="456803"/>
              <a:ext cx="34419" cy="34419"/>
            </a:xfrm>
            <a:custGeom>
              <a:avLst/>
              <a:gdLst/>
              <a:ahLst/>
              <a:cxnLst/>
              <a:rect l="l" t="t" r="r" b="b"/>
              <a:pathLst>
                <a:path w="2254" h="2254" extrusionOk="0">
                  <a:moveTo>
                    <a:pt x="1111" y="1"/>
                  </a:moveTo>
                  <a:cubicBezTo>
                    <a:pt x="494" y="1"/>
                    <a:pt x="0" y="525"/>
                    <a:pt x="0" y="1143"/>
                  </a:cubicBezTo>
                  <a:cubicBezTo>
                    <a:pt x="0" y="1760"/>
                    <a:pt x="494" y="2254"/>
                    <a:pt x="1111" y="2254"/>
                  </a:cubicBezTo>
                  <a:cubicBezTo>
                    <a:pt x="1759" y="2254"/>
                    <a:pt x="2253" y="1760"/>
                    <a:pt x="2253" y="1143"/>
                  </a:cubicBezTo>
                  <a:cubicBezTo>
                    <a:pt x="2253" y="525"/>
                    <a:pt x="1759" y="1"/>
                    <a:pt x="1111"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0"/>
            <p:cNvSpPr/>
            <p:nvPr/>
          </p:nvSpPr>
          <p:spPr>
            <a:xfrm>
              <a:off x="394922" y="452557"/>
              <a:ext cx="34419" cy="34419"/>
            </a:xfrm>
            <a:custGeom>
              <a:avLst/>
              <a:gdLst/>
              <a:ahLst/>
              <a:cxnLst/>
              <a:rect l="l" t="t" r="r" b="b"/>
              <a:pathLst>
                <a:path w="2254" h="2254" extrusionOk="0">
                  <a:moveTo>
                    <a:pt x="1143" y="1"/>
                  </a:moveTo>
                  <a:cubicBezTo>
                    <a:pt x="495" y="1"/>
                    <a:pt x="1" y="495"/>
                    <a:pt x="1" y="1143"/>
                  </a:cubicBezTo>
                  <a:cubicBezTo>
                    <a:pt x="1" y="1760"/>
                    <a:pt x="495" y="2254"/>
                    <a:pt x="1143" y="2254"/>
                  </a:cubicBezTo>
                  <a:cubicBezTo>
                    <a:pt x="1760" y="2254"/>
                    <a:pt x="2254" y="1760"/>
                    <a:pt x="2254" y="1143"/>
                  </a:cubicBezTo>
                  <a:cubicBezTo>
                    <a:pt x="2254" y="495"/>
                    <a:pt x="1760" y="1"/>
                    <a:pt x="1143"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0"/>
            <p:cNvSpPr/>
            <p:nvPr/>
          </p:nvSpPr>
          <p:spPr>
            <a:xfrm>
              <a:off x="487299" y="428994"/>
              <a:ext cx="34419" cy="34419"/>
            </a:xfrm>
            <a:custGeom>
              <a:avLst/>
              <a:gdLst/>
              <a:ahLst/>
              <a:cxnLst/>
              <a:rect l="l" t="t" r="r" b="b"/>
              <a:pathLst>
                <a:path w="2254" h="2254" extrusionOk="0">
                  <a:moveTo>
                    <a:pt x="1112" y="1"/>
                  </a:moveTo>
                  <a:cubicBezTo>
                    <a:pt x="494" y="1"/>
                    <a:pt x="1" y="495"/>
                    <a:pt x="1" y="1143"/>
                  </a:cubicBezTo>
                  <a:cubicBezTo>
                    <a:pt x="1" y="1760"/>
                    <a:pt x="494" y="2254"/>
                    <a:pt x="1112" y="2254"/>
                  </a:cubicBezTo>
                  <a:cubicBezTo>
                    <a:pt x="1760" y="2254"/>
                    <a:pt x="2254" y="1760"/>
                    <a:pt x="2254" y="1143"/>
                  </a:cubicBezTo>
                  <a:cubicBezTo>
                    <a:pt x="2254" y="495"/>
                    <a:pt x="1760"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0"/>
            <p:cNvSpPr/>
            <p:nvPr/>
          </p:nvSpPr>
          <p:spPr>
            <a:xfrm>
              <a:off x="564587" y="383759"/>
              <a:ext cx="34419" cy="34419"/>
            </a:xfrm>
            <a:custGeom>
              <a:avLst/>
              <a:gdLst/>
              <a:ahLst/>
              <a:cxnLst/>
              <a:rect l="l" t="t" r="r" b="b"/>
              <a:pathLst>
                <a:path w="2254" h="2254" extrusionOk="0">
                  <a:moveTo>
                    <a:pt x="1143" y="0"/>
                  </a:moveTo>
                  <a:cubicBezTo>
                    <a:pt x="495" y="0"/>
                    <a:pt x="1" y="525"/>
                    <a:pt x="1" y="1142"/>
                  </a:cubicBezTo>
                  <a:cubicBezTo>
                    <a:pt x="1" y="1759"/>
                    <a:pt x="495" y="2253"/>
                    <a:pt x="1143" y="2253"/>
                  </a:cubicBezTo>
                  <a:cubicBezTo>
                    <a:pt x="1760" y="2253"/>
                    <a:pt x="2254" y="1759"/>
                    <a:pt x="2254" y="1142"/>
                  </a:cubicBezTo>
                  <a:cubicBezTo>
                    <a:pt x="2254" y="525"/>
                    <a:pt x="1760" y="0"/>
                    <a:pt x="1143"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0"/>
            <p:cNvSpPr/>
            <p:nvPr/>
          </p:nvSpPr>
          <p:spPr>
            <a:xfrm>
              <a:off x="633400" y="332463"/>
              <a:ext cx="40084" cy="34342"/>
            </a:xfrm>
            <a:custGeom>
              <a:avLst/>
              <a:gdLst/>
              <a:ahLst/>
              <a:cxnLst/>
              <a:rect l="l" t="t" r="r" b="b"/>
              <a:pathLst>
                <a:path w="2625" h="2249" extrusionOk="0">
                  <a:moveTo>
                    <a:pt x="1125" y="1"/>
                  </a:moveTo>
                  <a:cubicBezTo>
                    <a:pt x="550" y="1"/>
                    <a:pt x="1" y="449"/>
                    <a:pt x="1" y="1137"/>
                  </a:cubicBezTo>
                  <a:cubicBezTo>
                    <a:pt x="1" y="1754"/>
                    <a:pt x="495" y="2248"/>
                    <a:pt x="1112" y="2248"/>
                  </a:cubicBezTo>
                  <a:cubicBezTo>
                    <a:pt x="2130" y="2248"/>
                    <a:pt x="2624" y="1014"/>
                    <a:pt x="1914" y="335"/>
                  </a:cubicBezTo>
                  <a:cubicBezTo>
                    <a:pt x="1684" y="104"/>
                    <a:pt x="1401" y="1"/>
                    <a:pt x="1125"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0"/>
            <p:cNvSpPr/>
            <p:nvPr/>
          </p:nvSpPr>
          <p:spPr>
            <a:xfrm>
              <a:off x="32028" y="209848"/>
              <a:ext cx="62210" cy="68807"/>
            </a:xfrm>
            <a:custGeom>
              <a:avLst/>
              <a:gdLst/>
              <a:ahLst/>
              <a:cxnLst/>
              <a:rect l="l" t="t" r="r" b="b"/>
              <a:pathLst>
                <a:path w="4074" h="4506" fill="none" extrusionOk="0">
                  <a:moveTo>
                    <a:pt x="4074" y="4506"/>
                  </a:moveTo>
                  <a:lnTo>
                    <a:pt x="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0"/>
            <p:cNvSpPr/>
            <p:nvPr/>
          </p:nvSpPr>
          <p:spPr>
            <a:xfrm>
              <a:off x="103666" y="153283"/>
              <a:ext cx="48070" cy="79190"/>
            </a:xfrm>
            <a:custGeom>
              <a:avLst/>
              <a:gdLst/>
              <a:ahLst/>
              <a:cxnLst/>
              <a:rect l="l" t="t" r="r" b="b"/>
              <a:pathLst>
                <a:path w="3148" h="5186" fill="none" extrusionOk="0">
                  <a:moveTo>
                    <a:pt x="3148" y="5186"/>
                  </a:moveTo>
                  <a:lnTo>
                    <a:pt x="0"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0"/>
            <p:cNvSpPr/>
            <p:nvPr/>
          </p:nvSpPr>
          <p:spPr>
            <a:xfrm>
              <a:off x="186605" y="116998"/>
              <a:ext cx="41015" cy="82962"/>
            </a:xfrm>
            <a:custGeom>
              <a:avLst/>
              <a:gdLst/>
              <a:ahLst/>
              <a:cxnLst/>
              <a:rect l="l" t="t" r="r" b="b"/>
              <a:pathLst>
                <a:path w="2686" h="5433" fill="none" extrusionOk="0">
                  <a:moveTo>
                    <a:pt x="2686" y="5432"/>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0"/>
            <p:cNvSpPr/>
            <p:nvPr/>
          </p:nvSpPr>
          <p:spPr>
            <a:xfrm>
              <a:off x="279455" y="93434"/>
              <a:ext cx="14155" cy="91437"/>
            </a:xfrm>
            <a:custGeom>
              <a:avLst/>
              <a:gdLst/>
              <a:ahLst/>
              <a:cxnLst/>
              <a:rect l="l" t="t" r="r" b="b"/>
              <a:pathLst>
                <a:path w="927" h="5988" fill="none" extrusionOk="0">
                  <a:moveTo>
                    <a:pt x="926" y="5987"/>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0"/>
            <p:cNvSpPr/>
            <p:nvPr/>
          </p:nvSpPr>
          <p:spPr>
            <a:xfrm>
              <a:off x="363341" y="90609"/>
              <a:ext cx="5207" cy="92842"/>
            </a:xfrm>
            <a:custGeom>
              <a:avLst/>
              <a:gdLst/>
              <a:ahLst/>
              <a:cxnLst/>
              <a:rect l="l" t="t" r="r" b="b"/>
              <a:pathLst>
                <a:path w="341" h="6080" fill="none" extrusionOk="0">
                  <a:moveTo>
                    <a:pt x="1" y="6080"/>
                  </a:moveTo>
                  <a:lnTo>
                    <a:pt x="34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0"/>
            <p:cNvSpPr/>
            <p:nvPr/>
          </p:nvSpPr>
          <p:spPr>
            <a:xfrm>
              <a:off x="431222" y="98137"/>
              <a:ext cx="19805" cy="90505"/>
            </a:xfrm>
            <a:custGeom>
              <a:avLst/>
              <a:gdLst/>
              <a:ahLst/>
              <a:cxnLst/>
              <a:rect l="l" t="t" r="r" b="b"/>
              <a:pathLst>
                <a:path w="1297" h="5927" fill="none" extrusionOk="0">
                  <a:moveTo>
                    <a:pt x="0" y="5926"/>
                  </a:moveTo>
                  <a:lnTo>
                    <a:pt x="1296"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0"/>
            <p:cNvSpPr/>
            <p:nvPr/>
          </p:nvSpPr>
          <p:spPr>
            <a:xfrm>
              <a:off x="494843" y="121701"/>
              <a:ext cx="42893" cy="82015"/>
            </a:xfrm>
            <a:custGeom>
              <a:avLst/>
              <a:gdLst/>
              <a:ahLst/>
              <a:cxnLst/>
              <a:rect l="l" t="t" r="r" b="b"/>
              <a:pathLst>
                <a:path w="2809" h="5371" fill="none" extrusionOk="0">
                  <a:moveTo>
                    <a:pt x="0" y="5371"/>
                  </a:moveTo>
                  <a:lnTo>
                    <a:pt x="2809"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559410" y="162247"/>
              <a:ext cx="42435" cy="82473"/>
            </a:xfrm>
            <a:custGeom>
              <a:avLst/>
              <a:gdLst/>
              <a:ahLst/>
              <a:cxnLst/>
              <a:rect l="l" t="t" r="r" b="b"/>
              <a:pathLst>
                <a:path w="2779" h="5401" fill="none" extrusionOk="0">
                  <a:moveTo>
                    <a:pt x="1" y="5401"/>
                  </a:moveTo>
                  <a:lnTo>
                    <a:pt x="2778"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606538" y="215499"/>
              <a:ext cx="68822" cy="62225"/>
            </a:xfrm>
            <a:custGeom>
              <a:avLst/>
              <a:gdLst/>
              <a:ahLst/>
              <a:cxnLst/>
              <a:rect l="l" t="t" r="r" b="b"/>
              <a:pathLst>
                <a:path w="4507" h="4075" fill="none" extrusionOk="0">
                  <a:moveTo>
                    <a:pt x="1" y="4074"/>
                  </a:moveTo>
                  <a:lnTo>
                    <a:pt x="4507"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 name="Google Shape;925;p30"/>
          <p:cNvGrpSpPr/>
          <p:nvPr/>
        </p:nvGrpSpPr>
        <p:grpSpPr>
          <a:xfrm>
            <a:off x="366376" y="950976"/>
            <a:ext cx="404365" cy="452905"/>
            <a:chOff x="284649" y="818975"/>
            <a:chExt cx="404365" cy="452905"/>
          </a:xfrm>
        </p:grpSpPr>
        <p:sp>
          <p:nvSpPr>
            <p:cNvPr id="926" name="Google Shape;926;p30"/>
            <p:cNvSpPr/>
            <p:nvPr/>
          </p:nvSpPr>
          <p:spPr>
            <a:xfrm>
              <a:off x="284649" y="818975"/>
              <a:ext cx="404365" cy="354875"/>
            </a:xfrm>
            <a:custGeom>
              <a:avLst/>
              <a:gdLst/>
              <a:ahLst/>
              <a:cxnLst/>
              <a:rect l="l" t="t" r="r" b="b"/>
              <a:pathLst>
                <a:path w="26481" h="23240" fill="none" extrusionOk="0">
                  <a:moveTo>
                    <a:pt x="13240" y="1"/>
                  </a:moveTo>
                  <a:lnTo>
                    <a:pt x="1" y="23240"/>
                  </a:lnTo>
                  <a:lnTo>
                    <a:pt x="26480" y="23240"/>
                  </a:lnTo>
                  <a:close/>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0"/>
            <p:cNvSpPr/>
            <p:nvPr/>
          </p:nvSpPr>
          <p:spPr>
            <a:xfrm>
              <a:off x="298317" y="944354"/>
              <a:ext cx="377032" cy="327526"/>
            </a:xfrm>
            <a:custGeom>
              <a:avLst/>
              <a:gdLst/>
              <a:ahLst/>
              <a:cxnLst/>
              <a:rect l="l" t="t" r="r" b="b"/>
              <a:pathLst>
                <a:path w="24691" h="21449" fill="none" extrusionOk="0">
                  <a:moveTo>
                    <a:pt x="24690" y="21449"/>
                  </a:moveTo>
                  <a:lnTo>
                    <a:pt x="12531" y="0"/>
                  </a:lnTo>
                  <a:lnTo>
                    <a:pt x="1" y="21449"/>
                  </a:lnTo>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30"/>
          <p:cNvGrpSpPr/>
          <p:nvPr/>
        </p:nvGrpSpPr>
        <p:grpSpPr>
          <a:xfrm flipH="1">
            <a:off x="8367380" y="3730752"/>
            <a:ext cx="404365" cy="452905"/>
            <a:chOff x="284649" y="818975"/>
            <a:chExt cx="404365" cy="452905"/>
          </a:xfrm>
        </p:grpSpPr>
        <p:sp>
          <p:nvSpPr>
            <p:cNvPr id="929" name="Google Shape;929;p30"/>
            <p:cNvSpPr/>
            <p:nvPr/>
          </p:nvSpPr>
          <p:spPr>
            <a:xfrm>
              <a:off x="284649" y="818975"/>
              <a:ext cx="404365" cy="354875"/>
            </a:xfrm>
            <a:custGeom>
              <a:avLst/>
              <a:gdLst/>
              <a:ahLst/>
              <a:cxnLst/>
              <a:rect l="l" t="t" r="r" b="b"/>
              <a:pathLst>
                <a:path w="26481" h="23240" fill="none" extrusionOk="0">
                  <a:moveTo>
                    <a:pt x="13240" y="1"/>
                  </a:moveTo>
                  <a:lnTo>
                    <a:pt x="1" y="23240"/>
                  </a:lnTo>
                  <a:lnTo>
                    <a:pt x="26480" y="23240"/>
                  </a:lnTo>
                  <a:close/>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298317" y="944354"/>
              <a:ext cx="377032" cy="327526"/>
            </a:xfrm>
            <a:custGeom>
              <a:avLst/>
              <a:gdLst/>
              <a:ahLst/>
              <a:cxnLst/>
              <a:rect l="l" t="t" r="r" b="b"/>
              <a:pathLst>
                <a:path w="24691" h="21449" fill="none" extrusionOk="0">
                  <a:moveTo>
                    <a:pt x="24690" y="21449"/>
                  </a:moveTo>
                  <a:lnTo>
                    <a:pt x="12531" y="0"/>
                  </a:lnTo>
                  <a:lnTo>
                    <a:pt x="1" y="21449"/>
                  </a:lnTo>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30"/>
          <p:cNvGrpSpPr/>
          <p:nvPr/>
        </p:nvGrpSpPr>
        <p:grpSpPr>
          <a:xfrm flipH="1">
            <a:off x="8266176" y="4517136"/>
            <a:ext cx="643332" cy="400613"/>
            <a:chOff x="32028" y="90609"/>
            <a:chExt cx="643332" cy="400613"/>
          </a:xfrm>
        </p:grpSpPr>
        <p:sp>
          <p:nvSpPr>
            <p:cNvPr id="932" name="Google Shape;932;p30"/>
            <p:cNvSpPr/>
            <p:nvPr/>
          </p:nvSpPr>
          <p:spPr>
            <a:xfrm>
              <a:off x="224784" y="180023"/>
              <a:ext cx="249787" cy="231661"/>
            </a:xfrm>
            <a:custGeom>
              <a:avLst/>
              <a:gdLst/>
              <a:ahLst/>
              <a:cxnLst/>
              <a:rect l="l" t="t" r="r" b="b"/>
              <a:pathLst>
                <a:path w="16358" h="15171" extrusionOk="0">
                  <a:moveTo>
                    <a:pt x="8177" y="0"/>
                  </a:moveTo>
                  <a:cubicBezTo>
                    <a:pt x="4523" y="0"/>
                    <a:pt x="1290" y="2646"/>
                    <a:pt x="680" y="6366"/>
                  </a:cubicBezTo>
                  <a:cubicBezTo>
                    <a:pt x="1" y="10502"/>
                    <a:pt x="2809" y="14390"/>
                    <a:pt x="6945" y="15069"/>
                  </a:cubicBezTo>
                  <a:cubicBezTo>
                    <a:pt x="7363" y="15138"/>
                    <a:pt x="7779" y="15171"/>
                    <a:pt x="8189" y="15171"/>
                  </a:cubicBezTo>
                  <a:cubicBezTo>
                    <a:pt x="11860" y="15171"/>
                    <a:pt x="15068" y="12524"/>
                    <a:pt x="15678" y="8804"/>
                  </a:cubicBezTo>
                  <a:cubicBezTo>
                    <a:pt x="16357" y="4669"/>
                    <a:pt x="13549" y="780"/>
                    <a:pt x="9413" y="101"/>
                  </a:cubicBezTo>
                  <a:cubicBezTo>
                    <a:pt x="8998" y="33"/>
                    <a:pt x="8585" y="0"/>
                    <a:pt x="8177" y="0"/>
                  </a:cubicBezTo>
                  <a:close/>
                </a:path>
              </a:pathLst>
            </a:custGeom>
            <a:solidFill>
              <a:srgbClr val="90C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0"/>
            <p:cNvSpPr/>
            <p:nvPr/>
          </p:nvSpPr>
          <p:spPr>
            <a:xfrm>
              <a:off x="284174" y="237948"/>
              <a:ext cx="131490" cy="115823"/>
            </a:xfrm>
            <a:custGeom>
              <a:avLst/>
              <a:gdLst/>
              <a:ahLst/>
              <a:cxnLst/>
              <a:rect l="l" t="t" r="r" b="b"/>
              <a:pathLst>
                <a:path w="8611" h="7585" extrusionOk="0">
                  <a:moveTo>
                    <a:pt x="4303" y="1"/>
                  </a:moveTo>
                  <a:cubicBezTo>
                    <a:pt x="3824" y="1"/>
                    <a:pt x="3338" y="93"/>
                    <a:pt x="2870" y="290"/>
                  </a:cubicBezTo>
                  <a:cubicBezTo>
                    <a:pt x="926" y="1061"/>
                    <a:pt x="0" y="3283"/>
                    <a:pt x="803" y="5228"/>
                  </a:cubicBezTo>
                  <a:cubicBezTo>
                    <a:pt x="1386" y="6697"/>
                    <a:pt x="2797" y="7584"/>
                    <a:pt x="4290" y="7584"/>
                  </a:cubicBezTo>
                  <a:cubicBezTo>
                    <a:pt x="4773" y="7584"/>
                    <a:pt x="5265" y="7491"/>
                    <a:pt x="5740" y="7295"/>
                  </a:cubicBezTo>
                  <a:cubicBezTo>
                    <a:pt x="7685" y="6493"/>
                    <a:pt x="8611" y="4271"/>
                    <a:pt x="7808" y="2357"/>
                  </a:cubicBezTo>
                  <a:cubicBezTo>
                    <a:pt x="7202" y="888"/>
                    <a:pt x="5785" y="1"/>
                    <a:pt x="4303" y="1"/>
                  </a:cubicBezTo>
                  <a:close/>
                </a:path>
              </a:pathLst>
            </a:custGeom>
            <a:solidFill>
              <a:srgbClr val="684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0"/>
            <p:cNvSpPr/>
            <p:nvPr/>
          </p:nvSpPr>
          <p:spPr>
            <a:xfrm>
              <a:off x="76788" y="144807"/>
              <a:ext cx="546208" cy="302086"/>
            </a:xfrm>
            <a:custGeom>
              <a:avLst/>
              <a:gdLst/>
              <a:ahLst/>
              <a:cxnLst/>
              <a:rect l="l" t="t" r="r" b="b"/>
              <a:pathLst>
                <a:path w="35770" h="19783" fill="none" extrusionOk="0">
                  <a:moveTo>
                    <a:pt x="1" y="9907"/>
                  </a:moveTo>
                  <a:lnTo>
                    <a:pt x="1" y="9907"/>
                  </a:lnTo>
                  <a:cubicBezTo>
                    <a:pt x="9877" y="0"/>
                    <a:pt x="25894" y="0"/>
                    <a:pt x="35770" y="9907"/>
                  </a:cubicBezTo>
                  <a:lnTo>
                    <a:pt x="35770" y="9907"/>
                  </a:lnTo>
                  <a:cubicBezTo>
                    <a:pt x="25894" y="19783"/>
                    <a:pt x="9877" y="19783"/>
                    <a:pt x="1" y="9907"/>
                  </a:cubicBezTo>
                  <a:close/>
                </a:path>
              </a:pathLst>
            </a:custGeom>
            <a:solidFill>
              <a:schemeClr val="lt1"/>
            </a:solidFill>
            <a:ln w="19050" cap="flat"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42855" y="358302"/>
              <a:ext cx="34419" cy="34419"/>
            </a:xfrm>
            <a:custGeom>
              <a:avLst/>
              <a:gdLst/>
              <a:ahLst/>
              <a:cxnLst/>
              <a:rect l="l" t="t" r="r" b="b"/>
              <a:pathLst>
                <a:path w="2254" h="2254" extrusionOk="0">
                  <a:moveTo>
                    <a:pt x="1112" y="1"/>
                  </a:moveTo>
                  <a:cubicBezTo>
                    <a:pt x="495" y="1"/>
                    <a:pt x="1" y="494"/>
                    <a:pt x="1" y="1112"/>
                  </a:cubicBezTo>
                  <a:cubicBezTo>
                    <a:pt x="1" y="1729"/>
                    <a:pt x="495" y="2254"/>
                    <a:pt x="1112" y="2254"/>
                  </a:cubicBezTo>
                  <a:cubicBezTo>
                    <a:pt x="1729" y="2254"/>
                    <a:pt x="2254" y="1729"/>
                    <a:pt x="2254" y="1112"/>
                  </a:cubicBezTo>
                  <a:cubicBezTo>
                    <a:pt x="2254" y="494"/>
                    <a:pt x="1729"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113562" y="405430"/>
              <a:ext cx="34419" cy="34419"/>
            </a:xfrm>
            <a:custGeom>
              <a:avLst/>
              <a:gdLst/>
              <a:ahLst/>
              <a:cxnLst/>
              <a:rect l="l" t="t" r="r" b="b"/>
              <a:pathLst>
                <a:path w="2254" h="2254" extrusionOk="0">
                  <a:moveTo>
                    <a:pt x="1142" y="1"/>
                  </a:moveTo>
                  <a:cubicBezTo>
                    <a:pt x="494" y="1"/>
                    <a:pt x="0" y="495"/>
                    <a:pt x="0" y="1112"/>
                  </a:cubicBezTo>
                  <a:cubicBezTo>
                    <a:pt x="0" y="1760"/>
                    <a:pt x="494" y="2254"/>
                    <a:pt x="1142" y="2254"/>
                  </a:cubicBezTo>
                  <a:cubicBezTo>
                    <a:pt x="1759" y="2254"/>
                    <a:pt x="2253" y="1760"/>
                    <a:pt x="2253" y="1112"/>
                  </a:cubicBezTo>
                  <a:cubicBezTo>
                    <a:pt x="2253" y="495"/>
                    <a:pt x="1759" y="1"/>
                    <a:pt x="114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197448" y="437484"/>
              <a:ext cx="34419" cy="34419"/>
            </a:xfrm>
            <a:custGeom>
              <a:avLst/>
              <a:gdLst/>
              <a:ahLst/>
              <a:cxnLst/>
              <a:rect l="l" t="t" r="r" b="b"/>
              <a:pathLst>
                <a:path w="2254" h="2254" extrusionOk="0">
                  <a:moveTo>
                    <a:pt x="1112" y="0"/>
                  </a:moveTo>
                  <a:cubicBezTo>
                    <a:pt x="494" y="0"/>
                    <a:pt x="1" y="525"/>
                    <a:pt x="1" y="1142"/>
                  </a:cubicBezTo>
                  <a:cubicBezTo>
                    <a:pt x="1" y="1760"/>
                    <a:pt x="494" y="2253"/>
                    <a:pt x="1112" y="2253"/>
                  </a:cubicBezTo>
                  <a:cubicBezTo>
                    <a:pt x="1760" y="2253"/>
                    <a:pt x="2254" y="1760"/>
                    <a:pt x="2254" y="1142"/>
                  </a:cubicBezTo>
                  <a:cubicBezTo>
                    <a:pt x="2254" y="525"/>
                    <a:pt x="1760" y="0"/>
                    <a:pt x="1112"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294070" y="456803"/>
              <a:ext cx="34419" cy="34419"/>
            </a:xfrm>
            <a:custGeom>
              <a:avLst/>
              <a:gdLst/>
              <a:ahLst/>
              <a:cxnLst/>
              <a:rect l="l" t="t" r="r" b="b"/>
              <a:pathLst>
                <a:path w="2254" h="2254" extrusionOk="0">
                  <a:moveTo>
                    <a:pt x="1111" y="1"/>
                  </a:moveTo>
                  <a:cubicBezTo>
                    <a:pt x="494" y="1"/>
                    <a:pt x="0" y="525"/>
                    <a:pt x="0" y="1143"/>
                  </a:cubicBezTo>
                  <a:cubicBezTo>
                    <a:pt x="0" y="1760"/>
                    <a:pt x="494" y="2254"/>
                    <a:pt x="1111" y="2254"/>
                  </a:cubicBezTo>
                  <a:cubicBezTo>
                    <a:pt x="1759" y="2254"/>
                    <a:pt x="2253" y="1760"/>
                    <a:pt x="2253" y="1143"/>
                  </a:cubicBezTo>
                  <a:cubicBezTo>
                    <a:pt x="2253" y="525"/>
                    <a:pt x="1759" y="1"/>
                    <a:pt x="1111"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394922" y="452557"/>
              <a:ext cx="34419" cy="34419"/>
            </a:xfrm>
            <a:custGeom>
              <a:avLst/>
              <a:gdLst/>
              <a:ahLst/>
              <a:cxnLst/>
              <a:rect l="l" t="t" r="r" b="b"/>
              <a:pathLst>
                <a:path w="2254" h="2254" extrusionOk="0">
                  <a:moveTo>
                    <a:pt x="1143" y="1"/>
                  </a:moveTo>
                  <a:cubicBezTo>
                    <a:pt x="495" y="1"/>
                    <a:pt x="1" y="495"/>
                    <a:pt x="1" y="1143"/>
                  </a:cubicBezTo>
                  <a:cubicBezTo>
                    <a:pt x="1" y="1760"/>
                    <a:pt x="495" y="2254"/>
                    <a:pt x="1143" y="2254"/>
                  </a:cubicBezTo>
                  <a:cubicBezTo>
                    <a:pt x="1760" y="2254"/>
                    <a:pt x="2254" y="1760"/>
                    <a:pt x="2254" y="1143"/>
                  </a:cubicBezTo>
                  <a:cubicBezTo>
                    <a:pt x="2254" y="495"/>
                    <a:pt x="1760" y="1"/>
                    <a:pt x="1143"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487299" y="428994"/>
              <a:ext cx="34419" cy="34419"/>
            </a:xfrm>
            <a:custGeom>
              <a:avLst/>
              <a:gdLst/>
              <a:ahLst/>
              <a:cxnLst/>
              <a:rect l="l" t="t" r="r" b="b"/>
              <a:pathLst>
                <a:path w="2254" h="2254" extrusionOk="0">
                  <a:moveTo>
                    <a:pt x="1112" y="1"/>
                  </a:moveTo>
                  <a:cubicBezTo>
                    <a:pt x="494" y="1"/>
                    <a:pt x="1" y="495"/>
                    <a:pt x="1" y="1143"/>
                  </a:cubicBezTo>
                  <a:cubicBezTo>
                    <a:pt x="1" y="1760"/>
                    <a:pt x="494" y="2254"/>
                    <a:pt x="1112" y="2254"/>
                  </a:cubicBezTo>
                  <a:cubicBezTo>
                    <a:pt x="1760" y="2254"/>
                    <a:pt x="2254" y="1760"/>
                    <a:pt x="2254" y="1143"/>
                  </a:cubicBezTo>
                  <a:cubicBezTo>
                    <a:pt x="2254" y="495"/>
                    <a:pt x="1760"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564587" y="383759"/>
              <a:ext cx="34419" cy="34419"/>
            </a:xfrm>
            <a:custGeom>
              <a:avLst/>
              <a:gdLst/>
              <a:ahLst/>
              <a:cxnLst/>
              <a:rect l="l" t="t" r="r" b="b"/>
              <a:pathLst>
                <a:path w="2254" h="2254" extrusionOk="0">
                  <a:moveTo>
                    <a:pt x="1143" y="0"/>
                  </a:moveTo>
                  <a:cubicBezTo>
                    <a:pt x="495" y="0"/>
                    <a:pt x="1" y="525"/>
                    <a:pt x="1" y="1142"/>
                  </a:cubicBezTo>
                  <a:cubicBezTo>
                    <a:pt x="1" y="1759"/>
                    <a:pt x="495" y="2253"/>
                    <a:pt x="1143" y="2253"/>
                  </a:cubicBezTo>
                  <a:cubicBezTo>
                    <a:pt x="1760" y="2253"/>
                    <a:pt x="2254" y="1759"/>
                    <a:pt x="2254" y="1142"/>
                  </a:cubicBezTo>
                  <a:cubicBezTo>
                    <a:pt x="2254" y="525"/>
                    <a:pt x="1760" y="0"/>
                    <a:pt x="1143"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633400" y="332463"/>
              <a:ext cx="40084" cy="34342"/>
            </a:xfrm>
            <a:custGeom>
              <a:avLst/>
              <a:gdLst/>
              <a:ahLst/>
              <a:cxnLst/>
              <a:rect l="l" t="t" r="r" b="b"/>
              <a:pathLst>
                <a:path w="2625" h="2249" extrusionOk="0">
                  <a:moveTo>
                    <a:pt x="1125" y="1"/>
                  </a:moveTo>
                  <a:cubicBezTo>
                    <a:pt x="550" y="1"/>
                    <a:pt x="1" y="449"/>
                    <a:pt x="1" y="1137"/>
                  </a:cubicBezTo>
                  <a:cubicBezTo>
                    <a:pt x="1" y="1754"/>
                    <a:pt x="495" y="2248"/>
                    <a:pt x="1112" y="2248"/>
                  </a:cubicBezTo>
                  <a:cubicBezTo>
                    <a:pt x="2130" y="2248"/>
                    <a:pt x="2624" y="1014"/>
                    <a:pt x="1914" y="335"/>
                  </a:cubicBezTo>
                  <a:cubicBezTo>
                    <a:pt x="1684" y="104"/>
                    <a:pt x="1401" y="1"/>
                    <a:pt x="1125"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32028" y="209848"/>
              <a:ext cx="62210" cy="68807"/>
            </a:xfrm>
            <a:custGeom>
              <a:avLst/>
              <a:gdLst/>
              <a:ahLst/>
              <a:cxnLst/>
              <a:rect l="l" t="t" r="r" b="b"/>
              <a:pathLst>
                <a:path w="4074" h="4506" fill="none" extrusionOk="0">
                  <a:moveTo>
                    <a:pt x="4074" y="4506"/>
                  </a:moveTo>
                  <a:lnTo>
                    <a:pt x="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103666" y="153283"/>
              <a:ext cx="48070" cy="79190"/>
            </a:xfrm>
            <a:custGeom>
              <a:avLst/>
              <a:gdLst/>
              <a:ahLst/>
              <a:cxnLst/>
              <a:rect l="l" t="t" r="r" b="b"/>
              <a:pathLst>
                <a:path w="3148" h="5186" fill="none" extrusionOk="0">
                  <a:moveTo>
                    <a:pt x="3148" y="5186"/>
                  </a:moveTo>
                  <a:lnTo>
                    <a:pt x="0"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186605" y="116998"/>
              <a:ext cx="41015" cy="82962"/>
            </a:xfrm>
            <a:custGeom>
              <a:avLst/>
              <a:gdLst/>
              <a:ahLst/>
              <a:cxnLst/>
              <a:rect l="l" t="t" r="r" b="b"/>
              <a:pathLst>
                <a:path w="2686" h="5433" fill="none" extrusionOk="0">
                  <a:moveTo>
                    <a:pt x="2686" y="5432"/>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279455" y="93434"/>
              <a:ext cx="14155" cy="91437"/>
            </a:xfrm>
            <a:custGeom>
              <a:avLst/>
              <a:gdLst/>
              <a:ahLst/>
              <a:cxnLst/>
              <a:rect l="l" t="t" r="r" b="b"/>
              <a:pathLst>
                <a:path w="927" h="5988" fill="none" extrusionOk="0">
                  <a:moveTo>
                    <a:pt x="926" y="5987"/>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363341" y="90609"/>
              <a:ext cx="5207" cy="92842"/>
            </a:xfrm>
            <a:custGeom>
              <a:avLst/>
              <a:gdLst/>
              <a:ahLst/>
              <a:cxnLst/>
              <a:rect l="l" t="t" r="r" b="b"/>
              <a:pathLst>
                <a:path w="341" h="6080" fill="none" extrusionOk="0">
                  <a:moveTo>
                    <a:pt x="1" y="6080"/>
                  </a:moveTo>
                  <a:lnTo>
                    <a:pt x="34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431222" y="98137"/>
              <a:ext cx="19805" cy="90505"/>
            </a:xfrm>
            <a:custGeom>
              <a:avLst/>
              <a:gdLst/>
              <a:ahLst/>
              <a:cxnLst/>
              <a:rect l="l" t="t" r="r" b="b"/>
              <a:pathLst>
                <a:path w="1297" h="5927" fill="none" extrusionOk="0">
                  <a:moveTo>
                    <a:pt x="0" y="5926"/>
                  </a:moveTo>
                  <a:lnTo>
                    <a:pt x="1296"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494843" y="121701"/>
              <a:ext cx="42893" cy="82015"/>
            </a:xfrm>
            <a:custGeom>
              <a:avLst/>
              <a:gdLst/>
              <a:ahLst/>
              <a:cxnLst/>
              <a:rect l="l" t="t" r="r" b="b"/>
              <a:pathLst>
                <a:path w="2809" h="5371" fill="none" extrusionOk="0">
                  <a:moveTo>
                    <a:pt x="0" y="5371"/>
                  </a:moveTo>
                  <a:lnTo>
                    <a:pt x="2809"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559410" y="162247"/>
              <a:ext cx="42435" cy="82473"/>
            </a:xfrm>
            <a:custGeom>
              <a:avLst/>
              <a:gdLst/>
              <a:ahLst/>
              <a:cxnLst/>
              <a:rect l="l" t="t" r="r" b="b"/>
              <a:pathLst>
                <a:path w="2779" h="5401" fill="none" extrusionOk="0">
                  <a:moveTo>
                    <a:pt x="1" y="5401"/>
                  </a:moveTo>
                  <a:lnTo>
                    <a:pt x="2778"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606538" y="215499"/>
              <a:ext cx="68822" cy="62225"/>
            </a:xfrm>
            <a:custGeom>
              <a:avLst/>
              <a:gdLst/>
              <a:ahLst/>
              <a:cxnLst/>
              <a:rect l="l" t="t" r="r" b="b"/>
              <a:pathLst>
                <a:path w="4507" h="4075" fill="none" extrusionOk="0">
                  <a:moveTo>
                    <a:pt x="1" y="4074"/>
                  </a:moveTo>
                  <a:lnTo>
                    <a:pt x="4507"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1_3">
    <p:bg>
      <p:bgPr>
        <a:solidFill>
          <a:schemeClr val="lt2"/>
        </a:solidFill>
        <a:effectLst/>
      </p:bgPr>
    </p:bg>
    <p:spTree>
      <p:nvGrpSpPr>
        <p:cNvPr id="1" name="Shape 952"/>
        <p:cNvGrpSpPr/>
        <p:nvPr/>
      </p:nvGrpSpPr>
      <p:grpSpPr>
        <a:xfrm>
          <a:off x="0" y="0"/>
          <a:ext cx="0" cy="0"/>
          <a:chOff x="0" y="0"/>
          <a:chExt cx="0" cy="0"/>
        </a:xfrm>
      </p:grpSpPr>
      <p:grpSp>
        <p:nvGrpSpPr>
          <p:cNvPr id="953" name="Google Shape;953;p31"/>
          <p:cNvGrpSpPr/>
          <p:nvPr/>
        </p:nvGrpSpPr>
        <p:grpSpPr>
          <a:xfrm>
            <a:off x="246888" y="228600"/>
            <a:ext cx="643332" cy="400613"/>
            <a:chOff x="32028" y="90609"/>
            <a:chExt cx="643332" cy="400613"/>
          </a:xfrm>
        </p:grpSpPr>
        <p:sp>
          <p:nvSpPr>
            <p:cNvPr id="954" name="Google Shape;954;p31"/>
            <p:cNvSpPr/>
            <p:nvPr/>
          </p:nvSpPr>
          <p:spPr>
            <a:xfrm>
              <a:off x="224784" y="180023"/>
              <a:ext cx="249787" cy="231661"/>
            </a:xfrm>
            <a:custGeom>
              <a:avLst/>
              <a:gdLst/>
              <a:ahLst/>
              <a:cxnLst/>
              <a:rect l="l" t="t" r="r" b="b"/>
              <a:pathLst>
                <a:path w="16358" h="15171" extrusionOk="0">
                  <a:moveTo>
                    <a:pt x="8177" y="0"/>
                  </a:moveTo>
                  <a:cubicBezTo>
                    <a:pt x="4523" y="0"/>
                    <a:pt x="1290" y="2646"/>
                    <a:pt x="680" y="6366"/>
                  </a:cubicBezTo>
                  <a:cubicBezTo>
                    <a:pt x="1" y="10502"/>
                    <a:pt x="2809" y="14390"/>
                    <a:pt x="6945" y="15069"/>
                  </a:cubicBezTo>
                  <a:cubicBezTo>
                    <a:pt x="7363" y="15138"/>
                    <a:pt x="7779" y="15171"/>
                    <a:pt x="8189" y="15171"/>
                  </a:cubicBezTo>
                  <a:cubicBezTo>
                    <a:pt x="11860" y="15171"/>
                    <a:pt x="15068" y="12524"/>
                    <a:pt x="15678" y="8804"/>
                  </a:cubicBezTo>
                  <a:cubicBezTo>
                    <a:pt x="16357" y="4669"/>
                    <a:pt x="13549" y="780"/>
                    <a:pt x="9413" y="101"/>
                  </a:cubicBezTo>
                  <a:cubicBezTo>
                    <a:pt x="8998" y="33"/>
                    <a:pt x="8585" y="0"/>
                    <a:pt x="8177" y="0"/>
                  </a:cubicBezTo>
                  <a:close/>
                </a:path>
              </a:pathLst>
            </a:custGeom>
            <a:solidFill>
              <a:srgbClr val="90C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1"/>
            <p:cNvSpPr/>
            <p:nvPr/>
          </p:nvSpPr>
          <p:spPr>
            <a:xfrm>
              <a:off x="284174" y="237948"/>
              <a:ext cx="131490" cy="115823"/>
            </a:xfrm>
            <a:custGeom>
              <a:avLst/>
              <a:gdLst/>
              <a:ahLst/>
              <a:cxnLst/>
              <a:rect l="l" t="t" r="r" b="b"/>
              <a:pathLst>
                <a:path w="8611" h="7585" extrusionOk="0">
                  <a:moveTo>
                    <a:pt x="4303" y="1"/>
                  </a:moveTo>
                  <a:cubicBezTo>
                    <a:pt x="3824" y="1"/>
                    <a:pt x="3338" y="93"/>
                    <a:pt x="2870" y="290"/>
                  </a:cubicBezTo>
                  <a:cubicBezTo>
                    <a:pt x="926" y="1061"/>
                    <a:pt x="0" y="3283"/>
                    <a:pt x="803" y="5228"/>
                  </a:cubicBezTo>
                  <a:cubicBezTo>
                    <a:pt x="1386" y="6697"/>
                    <a:pt x="2797" y="7584"/>
                    <a:pt x="4290" y="7584"/>
                  </a:cubicBezTo>
                  <a:cubicBezTo>
                    <a:pt x="4773" y="7584"/>
                    <a:pt x="5265" y="7491"/>
                    <a:pt x="5740" y="7295"/>
                  </a:cubicBezTo>
                  <a:cubicBezTo>
                    <a:pt x="7685" y="6493"/>
                    <a:pt x="8611" y="4271"/>
                    <a:pt x="7808" y="2357"/>
                  </a:cubicBezTo>
                  <a:cubicBezTo>
                    <a:pt x="7202" y="888"/>
                    <a:pt x="5785" y="1"/>
                    <a:pt x="4303" y="1"/>
                  </a:cubicBezTo>
                  <a:close/>
                </a:path>
              </a:pathLst>
            </a:custGeom>
            <a:solidFill>
              <a:srgbClr val="684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1"/>
            <p:cNvSpPr/>
            <p:nvPr/>
          </p:nvSpPr>
          <p:spPr>
            <a:xfrm>
              <a:off x="76788" y="144807"/>
              <a:ext cx="546208" cy="302086"/>
            </a:xfrm>
            <a:custGeom>
              <a:avLst/>
              <a:gdLst/>
              <a:ahLst/>
              <a:cxnLst/>
              <a:rect l="l" t="t" r="r" b="b"/>
              <a:pathLst>
                <a:path w="35770" h="19783" fill="none" extrusionOk="0">
                  <a:moveTo>
                    <a:pt x="1" y="9907"/>
                  </a:moveTo>
                  <a:lnTo>
                    <a:pt x="1" y="9907"/>
                  </a:lnTo>
                  <a:cubicBezTo>
                    <a:pt x="9877" y="0"/>
                    <a:pt x="25894" y="0"/>
                    <a:pt x="35770" y="9907"/>
                  </a:cubicBezTo>
                  <a:lnTo>
                    <a:pt x="35770" y="9907"/>
                  </a:lnTo>
                  <a:cubicBezTo>
                    <a:pt x="25894" y="19783"/>
                    <a:pt x="9877" y="19783"/>
                    <a:pt x="1" y="9907"/>
                  </a:cubicBezTo>
                  <a:close/>
                </a:path>
              </a:pathLst>
            </a:custGeom>
            <a:solidFill>
              <a:schemeClr val="lt1"/>
            </a:solidFill>
            <a:ln w="19050" cap="flat"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1"/>
            <p:cNvSpPr/>
            <p:nvPr/>
          </p:nvSpPr>
          <p:spPr>
            <a:xfrm>
              <a:off x="42855" y="358302"/>
              <a:ext cx="34419" cy="34419"/>
            </a:xfrm>
            <a:custGeom>
              <a:avLst/>
              <a:gdLst/>
              <a:ahLst/>
              <a:cxnLst/>
              <a:rect l="l" t="t" r="r" b="b"/>
              <a:pathLst>
                <a:path w="2254" h="2254" extrusionOk="0">
                  <a:moveTo>
                    <a:pt x="1112" y="1"/>
                  </a:moveTo>
                  <a:cubicBezTo>
                    <a:pt x="495" y="1"/>
                    <a:pt x="1" y="494"/>
                    <a:pt x="1" y="1112"/>
                  </a:cubicBezTo>
                  <a:cubicBezTo>
                    <a:pt x="1" y="1729"/>
                    <a:pt x="495" y="2254"/>
                    <a:pt x="1112" y="2254"/>
                  </a:cubicBezTo>
                  <a:cubicBezTo>
                    <a:pt x="1729" y="2254"/>
                    <a:pt x="2254" y="1729"/>
                    <a:pt x="2254" y="1112"/>
                  </a:cubicBezTo>
                  <a:cubicBezTo>
                    <a:pt x="2254" y="494"/>
                    <a:pt x="1729"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1"/>
            <p:cNvSpPr/>
            <p:nvPr/>
          </p:nvSpPr>
          <p:spPr>
            <a:xfrm>
              <a:off x="113562" y="405430"/>
              <a:ext cx="34419" cy="34419"/>
            </a:xfrm>
            <a:custGeom>
              <a:avLst/>
              <a:gdLst/>
              <a:ahLst/>
              <a:cxnLst/>
              <a:rect l="l" t="t" r="r" b="b"/>
              <a:pathLst>
                <a:path w="2254" h="2254" extrusionOk="0">
                  <a:moveTo>
                    <a:pt x="1142" y="1"/>
                  </a:moveTo>
                  <a:cubicBezTo>
                    <a:pt x="494" y="1"/>
                    <a:pt x="0" y="495"/>
                    <a:pt x="0" y="1112"/>
                  </a:cubicBezTo>
                  <a:cubicBezTo>
                    <a:pt x="0" y="1760"/>
                    <a:pt x="494" y="2254"/>
                    <a:pt x="1142" y="2254"/>
                  </a:cubicBezTo>
                  <a:cubicBezTo>
                    <a:pt x="1759" y="2254"/>
                    <a:pt x="2253" y="1760"/>
                    <a:pt x="2253" y="1112"/>
                  </a:cubicBezTo>
                  <a:cubicBezTo>
                    <a:pt x="2253" y="495"/>
                    <a:pt x="1759" y="1"/>
                    <a:pt x="114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1"/>
            <p:cNvSpPr/>
            <p:nvPr/>
          </p:nvSpPr>
          <p:spPr>
            <a:xfrm>
              <a:off x="197448" y="437484"/>
              <a:ext cx="34419" cy="34419"/>
            </a:xfrm>
            <a:custGeom>
              <a:avLst/>
              <a:gdLst/>
              <a:ahLst/>
              <a:cxnLst/>
              <a:rect l="l" t="t" r="r" b="b"/>
              <a:pathLst>
                <a:path w="2254" h="2254" extrusionOk="0">
                  <a:moveTo>
                    <a:pt x="1112" y="0"/>
                  </a:moveTo>
                  <a:cubicBezTo>
                    <a:pt x="494" y="0"/>
                    <a:pt x="1" y="525"/>
                    <a:pt x="1" y="1142"/>
                  </a:cubicBezTo>
                  <a:cubicBezTo>
                    <a:pt x="1" y="1760"/>
                    <a:pt x="494" y="2253"/>
                    <a:pt x="1112" y="2253"/>
                  </a:cubicBezTo>
                  <a:cubicBezTo>
                    <a:pt x="1760" y="2253"/>
                    <a:pt x="2254" y="1760"/>
                    <a:pt x="2254" y="1142"/>
                  </a:cubicBezTo>
                  <a:cubicBezTo>
                    <a:pt x="2254" y="525"/>
                    <a:pt x="1760" y="0"/>
                    <a:pt x="1112"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1"/>
            <p:cNvSpPr/>
            <p:nvPr/>
          </p:nvSpPr>
          <p:spPr>
            <a:xfrm>
              <a:off x="294070" y="456803"/>
              <a:ext cx="34419" cy="34419"/>
            </a:xfrm>
            <a:custGeom>
              <a:avLst/>
              <a:gdLst/>
              <a:ahLst/>
              <a:cxnLst/>
              <a:rect l="l" t="t" r="r" b="b"/>
              <a:pathLst>
                <a:path w="2254" h="2254" extrusionOk="0">
                  <a:moveTo>
                    <a:pt x="1111" y="1"/>
                  </a:moveTo>
                  <a:cubicBezTo>
                    <a:pt x="494" y="1"/>
                    <a:pt x="0" y="525"/>
                    <a:pt x="0" y="1143"/>
                  </a:cubicBezTo>
                  <a:cubicBezTo>
                    <a:pt x="0" y="1760"/>
                    <a:pt x="494" y="2254"/>
                    <a:pt x="1111" y="2254"/>
                  </a:cubicBezTo>
                  <a:cubicBezTo>
                    <a:pt x="1759" y="2254"/>
                    <a:pt x="2253" y="1760"/>
                    <a:pt x="2253" y="1143"/>
                  </a:cubicBezTo>
                  <a:cubicBezTo>
                    <a:pt x="2253" y="525"/>
                    <a:pt x="1759" y="1"/>
                    <a:pt x="1111"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1"/>
            <p:cNvSpPr/>
            <p:nvPr/>
          </p:nvSpPr>
          <p:spPr>
            <a:xfrm>
              <a:off x="394922" y="452557"/>
              <a:ext cx="34419" cy="34419"/>
            </a:xfrm>
            <a:custGeom>
              <a:avLst/>
              <a:gdLst/>
              <a:ahLst/>
              <a:cxnLst/>
              <a:rect l="l" t="t" r="r" b="b"/>
              <a:pathLst>
                <a:path w="2254" h="2254" extrusionOk="0">
                  <a:moveTo>
                    <a:pt x="1143" y="1"/>
                  </a:moveTo>
                  <a:cubicBezTo>
                    <a:pt x="495" y="1"/>
                    <a:pt x="1" y="495"/>
                    <a:pt x="1" y="1143"/>
                  </a:cubicBezTo>
                  <a:cubicBezTo>
                    <a:pt x="1" y="1760"/>
                    <a:pt x="495" y="2254"/>
                    <a:pt x="1143" y="2254"/>
                  </a:cubicBezTo>
                  <a:cubicBezTo>
                    <a:pt x="1760" y="2254"/>
                    <a:pt x="2254" y="1760"/>
                    <a:pt x="2254" y="1143"/>
                  </a:cubicBezTo>
                  <a:cubicBezTo>
                    <a:pt x="2254" y="495"/>
                    <a:pt x="1760" y="1"/>
                    <a:pt x="1143"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1"/>
            <p:cNvSpPr/>
            <p:nvPr/>
          </p:nvSpPr>
          <p:spPr>
            <a:xfrm>
              <a:off x="487299" y="428994"/>
              <a:ext cx="34419" cy="34419"/>
            </a:xfrm>
            <a:custGeom>
              <a:avLst/>
              <a:gdLst/>
              <a:ahLst/>
              <a:cxnLst/>
              <a:rect l="l" t="t" r="r" b="b"/>
              <a:pathLst>
                <a:path w="2254" h="2254" extrusionOk="0">
                  <a:moveTo>
                    <a:pt x="1112" y="1"/>
                  </a:moveTo>
                  <a:cubicBezTo>
                    <a:pt x="494" y="1"/>
                    <a:pt x="1" y="495"/>
                    <a:pt x="1" y="1143"/>
                  </a:cubicBezTo>
                  <a:cubicBezTo>
                    <a:pt x="1" y="1760"/>
                    <a:pt x="494" y="2254"/>
                    <a:pt x="1112" y="2254"/>
                  </a:cubicBezTo>
                  <a:cubicBezTo>
                    <a:pt x="1760" y="2254"/>
                    <a:pt x="2254" y="1760"/>
                    <a:pt x="2254" y="1143"/>
                  </a:cubicBezTo>
                  <a:cubicBezTo>
                    <a:pt x="2254" y="495"/>
                    <a:pt x="1760"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1"/>
            <p:cNvSpPr/>
            <p:nvPr/>
          </p:nvSpPr>
          <p:spPr>
            <a:xfrm>
              <a:off x="564587" y="383759"/>
              <a:ext cx="34419" cy="34419"/>
            </a:xfrm>
            <a:custGeom>
              <a:avLst/>
              <a:gdLst/>
              <a:ahLst/>
              <a:cxnLst/>
              <a:rect l="l" t="t" r="r" b="b"/>
              <a:pathLst>
                <a:path w="2254" h="2254" extrusionOk="0">
                  <a:moveTo>
                    <a:pt x="1143" y="0"/>
                  </a:moveTo>
                  <a:cubicBezTo>
                    <a:pt x="495" y="0"/>
                    <a:pt x="1" y="525"/>
                    <a:pt x="1" y="1142"/>
                  </a:cubicBezTo>
                  <a:cubicBezTo>
                    <a:pt x="1" y="1759"/>
                    <a:pt x="495" y="2253"/>
                    <a:pt x="1143" y="2253"/>
                  </a:cubicBezTo>
                  <a:cubicBezTo>
                    <a:pt x="1760" y="2253"/>
                    <a:pt x="2254" y="1759"/>
                    <a:pt x="2254" y="1142"/>
                  </a:cubicBezTo>
                  <a:cubicBezTo>
                    <a:pt x="2254" y="525"/>
                    <a:pt x="1760" y="0"/>
                    <a:pt x="1143"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1"/>
            <p:cNvSpPr/>
            <p:nvPr/>
          </p:nvSpPr>
          <p:spPr>
            <a:xfrm>
              <a:off x="633400" y="332463"/>
              <a:ext cx="40084" cy="34342"/>
            </a:xfrm>
            <a:custGeom>
              <a:avLst/>
              <a:gdLst/>
              <a:ahLst/>
              <a:cxnLst/>
              <a:rect l="l" t="t" r="r" b="b"/>
              <a:pathLst>
                <a:path w="2625" h="2249" extrusionOk="0">
                  <a:moveTo>
                    <a:pt x="1125" y="1"/>
                  </a:moveTo>
                  <a:cubicBezTo>
                    <a:pt x="550" y="1"/>
                    <a:pt x="1" y="449"/>
                    <a:pt x="1" y="1137"/>
                  </a:cubicBezTo>
                  <a:cubicBezTo>
                    <a:pt x="1" y="1754"/>
                    <a:pt x="495" y="2248"/>
                    <a:pt x="1112" y="2248"/>
                  </a:cubicBezTo>
                  <a:cubicBezTo>
                    <a:pt x="2130" y="2248"/>
                    <a:pt x="2624" y="1014"/>
                    <a:pt x="1914" y="335"/>
                  </a:cubicBezTo>
                  <a:cubicBezTo>
                    <a:pt x="1684" y="104"/>
                    <a:pt x="1401" y="1"/>
                    <a:pt x="1125"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1"/>
            <p:cNvSpPr/>
            <p:nvPr/>
          </p:nvSpPr>
          <p:spPr>
            <a:xfrm>
              <a:off x="32028" y="209848"/>
              <a:ext cx="62210" cy="68807"/>
            </a:xfrm>
            <a:custGeom>
              <a:avLst/>
              <a:gdLst/>
              <a:ahLst/>
              <a:cxnLst/>
              <a:rect l="l" t="t" r="r" b="b"/>
              <a:pathLst>
                <a:path w="4074" h="4506" fill="none" extrusionOk="0">
                  <a:moveTo>
                    <a:pt x="4074" y="4506"/>
                  </a:moveTo>
                  <a:lnTo>
                    <a:pt x="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1"/>
            <p:cNvSpPr/>
            <p:nvPr/>
          </p:nvSpPr>
          <p:spPr>
            <a:xfrm>
              <a:off x="103666" y="153283"/>
              <a:ext cx="48070" cy="79190"/>
            </a:xfrm>
            <a:custGeom>
              <a:avLst/>
              <a:gdLst/>
              <a:ahLst/>
              <a:cxnLst/>
              <a:rect l="l" t="t" r="r" b="b"/>
              <a:pathLst>
                <a:path w="3148" h="5186" fill="none" extrusionOk="0">
                  <a:moveTo>
                    <a:pt x="3148" y="5186"/>
                  </a:moveTo>
                  <a:lnTo>
                    <a:pt x="0"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1"/>
            <p:cNvSpPr/>
            <p:nvPr/>
          </p:nvSpPr>
          <p:spPr>
            <a:xfrm>
              <a:off x="186605" y="116998"/>
              <a:ext cx="41015" cy="82962"/>
            </a:xfrm>
            <a:custGeom>
              <a:avLst/>
              <a:gdLst/>
              <a:ahLst/>
              <a:cxnLst/>
              <a:rect l="l" t="t" r="r" b="b"/>
              <a:pathLst>
                <a:path w="2686" h="5433" fill="none" extrusionOk="0">
                  <a:moveTo>
                    <a:pt x="2686" y="5432"/>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1"/>
            <p:cNvSpPr/>
            <p:nvPr/>
          </p:nvSpPr>
          <p:spPr>
            <a:xfrm>
              <a:off x="279455" y="93434"/>
              <a:ext cx="14155" cy="91437"/>
            </a:xfrm>
            <a:custGeom>
              <a:avLst/>
              <a:gdLst/>
              <a:ahLst/>
              <a:cxnLst/>
              <a:rect l="l" t="t" r="r" b="b"/>
              <a:pathLst>
                <a:path w="927" h="5988" fill="none" extrusionOk="0">
                  <a:moveTo>
                    <a:pt x="926" y="5987"/>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1"/>
            <p:cNvSpPr/>
            <p:nvPr/>
          </p:nvSpPr>
          <p:spPr>
            <a:xfrm>
              <a:off x="363341" y="90609"/>
              <a:ext cx="5207" cy="92842"/>
            </a:xfrm>
            <a:custGeom>
              <a:avLst/>
              <a:gdLst/>
              <a:ahLst/>
              <a:cxnLst/>
              <a:rect l="l" t="t" r="r" b="b"/>
              <a:pathLst>
                <a:path w="341" h="6080" fill="none" extrusionOk="0">
                  <a:moveTo>
                    <a:pt x="1" y="6080"/>
                  </a:moveTo>
                  <a:lnTo>
                    <a:pt x="34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1"/>
            <p:cNvSpPr/>
            <p:nvPr/>
          </p:nvSpPr>
          <p:spPr>
            <a:xfrm>
              <a:off x="431222" y="98137"/>
              <a:ext cx="19805" cy="90505"/>
            </a:xfrm>
            <a:custGeom>
              <a:avLst/>
              <a:gdLst/>
              <a:ahLst/>
              <a:cxnLst/>
              <a:rect l="l" t="t" r="r" b="b"/>
              <a:pathLst>
                <a:path w="1297" h="5927" fill="none" extrusionOk="0">
                  <a:moveTo>
                    <a:pt x="0" y="5926"/>
                  </a:moveTo>
                  <a:lnTo>
                    <a:pt x="1296"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1"/>
            <p:cNvSpPr/>
            <p:nvPr/>
          </p:nvSpPr>
          <p:spPr>
            <a:xfrm>
              <a:off x="494843" y="121701"/>
              <a:ext cx="42893" cy="82015"/>
            </a:xfrm>
            <a:custGeom>
              <a:avLst/>
              <a:gdLst/>
              <a:ahLst/>
              <a:cxnLst/>
              <a:rect l="l" t="t" r="r" b="b"/>
              <a:pathLst>
                <a:path w="2809" h="5371" fill="none" extrusionOk="0">
                  <a:moveTo>
                    <a:pt x="0" y="5371"/>
                  </a:moveTo>
                  <a:lnTo>
                    <a:pt x="2809"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1"/>
            <p:cNvSpPr/>
            <p:nvPr/>
          </p:nvSpPr>
          <p:spPr>
            <a:xfrm>
              <a:off x="559410" y="162247"/>
              <a:ext cx="42435" cy="82473"/>
            </a:xfrm>
            <a:custGeom>
              <a:avLst/>
              <a:gdLst/>
              <a:ahLst/>
              <a:cxnLst/>
              <a:rect l="l" t="t" r="r" b="b"/>
              <a:pathLst>
                <a:path w="2779" h="5401" fill="none" extrusionOk="0">
                  <a:moveTo>
                    <a:pt x="1" y="5401"/>
                  </a:moveTo>
                  <a:lnTo>
                    <a:pt x="2778"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1"/>
            <p:cNvSpPr/>
            <p:nvPr/>
          </p:nvSpPr>
          <p:spPr>
            <a:xfrm>
              <a:off x="606538" y="215499"/>
              <a:ext cx="68822" cy="62225"/>
            </a:xfrm>
            <a:custGeom>
              <a:avLst/>
              <a:gdLst/>
              <a:ahLst/>
              <a:cxnLst/>
              <a:rect l="l" t="t" r="r" b="b"/>
              <a:pathLst>
                <a:path w="4507" h="4075" fill="none" extrusionOk="0">
                  <a:moveTo>
                    <a:pt x="1" y="4074"/>
                  </a:moveTo>
                  <a:lnTo>
                    <a:pt x="4507"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 name="Google Shape;974;p31"/>
          <p:cNvGrpSpPr/>
          <p:nvPr/>
        </p:nvGrpSpPr>
        <p:grpSpPr>
          <a:xfrm>
            <a:off x="8485632" y="4462272"/>
            <a:ext cx="404365" cy="452905"/>
            <a:chOff x="284649" y="818975"/>
            <a:chExt cx="404365" cy="452905"/>
          </a:xfrm>
        </p:grpSpPr>
        <p:sp>
          <p:nvSpPr>
            <p:cNvPr id="975" name="Google Shape;975;p31"/>
            <p:cNvSpPr/>
            <p:nvPr/>
          </p:nvSpPr>
          <p:spPr>
            <a:xfrm>
              <a:off x="284649" y="818975"/>
              <a:ext cx="404365" cy="354875"/>
            </a:xfrm>
            <a:custGeom>
              <a:avLst/>
              <a:gdLst/>
              <a:ahLst/>
              <a:cxnLst/>
              <a:rect l="l" t="t" r="r" b="b"/>
              <a:pathLst>
                <a:path w="26481" h="23240" fill="none" extrusionOk="0">
                  <a:moveTo>
                    <a:pt x="13240" y="1"/>
                  </a:moveTo>
                  <a:lnTo>
                    <a:pt x="1" y="23240"/>
                  </a:lnTo>
                  <a:lnTo>
                    <a:pt x="26480" y="23240"/>
                  </a:lnTo>
                  <a:close/>
                </a:path>
              </a:pathLst>
            </a:custGeom>
            <a:noFill/>
            <a:ln w="19050" cap="flat" cmpd="sng">
              <a:solidFill>
                <a:srgbClr val="E8A429"/>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1"/>
            <p:cNvSpPr/>
            <p:nvPr/>
          </p:nvSpPr>
          <p:spPr>
            <a:xfrm>
              <a:off x="298317" y="944354"/>
              <a:ext cx="377032" cy="327526"/>
            </a:xfrm>
            <a:custGeom>
              <a:avLst/>
              <a:gdLst/>
              <a:ahLst/>
              <a:cxnLst/>
              <a:rect l="l" t="t" r="r" b="b"/>
              <a:pathLst>
                <a:path w="24691" h="21449" fill="none" extrusionOk="0">
                  <a:moveTo>
                    <a:pt x="24690" y="21449"/>
                  </a:moveTo>
                  <a:lnTo>
                    <a:pt x="12531" y="0"/>
                  </a:lnTo>
                  <a:lnTo>
                    <a:pt x="1" y="21449"/>
                  </a:lnTo>
                </a:path>
              </a:pathLst>
            </a:custGeom>
            <a:noFill/>
            <a:ln w="19050" cap="flat" cmpd="sng">
              <a:solidFill>
                <a:srgbClr val="E8A429"/>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4">
  <p:cSld name="TITLE_AND_TWO_COLUMNS_1_1_1">
    <p:bg>
      <p:bgPr>
        <a:solidFill>
          <a:schemeClr val="lt2"/>
        </a:solidFill>
        <a:effectLst/>
      </p:bgPr>
    </p:bg>
    <p:spTree>
      <p:nvGrpSpPr>
        <p:cNvPr id="1" name="Shape 977"/>
        <p:cNvGrpSpPr/>
        <p:nvPr/>
      </p:nvGrpSpPr>
      <p:grpSpPr>
        <a:xfrm>
          <a:off x="0" y="0"/>
          <a:ext cx="0" cy="0"/>
          <a:chOff x="0" y="0"/>
          <a:chExt cx="0" cy="0"/>
        </a:xfrm>
      </p:grpSpPr>
      <p:grpSp>
        <p:nvGrpSpPr>
          <p:cNvPr id="978" name="Google Shape;978;p32"/>
          <p:cNvGrpSpPr/>
          <p:nvPr/>
        </p:nvGrpSpPr>
        <p:grpSpPr>
          <a:xfrm rot="2280127" flipH="1">
            <a:off x="8594863" y="1135986"/>
            <a:ext cx="351443" cy="502106"/>
            <a:chOff x="330050" y="4351486"/>
            <a:chExt cx="351438" cy="502099"/>
          </a:xfrm>
        </p:grpSpPr>
        <p:sp>
          <p:nvSpPr>
            <p:cNvPr id="979" name="Google Shape;979;p32"/>
            <p:cNvSpPr/>
            <p:nvPr/>
          </p:nvSpPr>
          <p:spPr>
            <a:xfrm>
              <a:off x="330050" y="4479734"/>
              <a:ext cx="177005" cy="89102"/>
            </a:xfrm>
            <a:custGeom>
              <a:avLst/>
              <a:gdLst/>
              <a:ahLst/>
              <a:cxnLst/>
              <a:rect l="l" t="t" r="r" b="b"/>
              <a:pathLst>
                <a:path w="19933" h="10034" extrusionOk="0">
                  <a:moveTo>
                    <a:pt x="7260" y="1"/>
                  </a:moveTo>
                  <a:cubicBezTo>
                    <a:pt x="5156" y="1"/>
                    <a:pt x="3254" y="1078"/>
                    <a:pt x="1999" y="4039"/>
                  </a:cubicBezTo>
                  <a:cubicBezTo>
                    <a:pt x="0" y="8702"/>
                    <a:pt x="3020" y="10034"/>
                    <a:pt x="7119" y="10034"/>
                  </a:cubicBezTo>
                  <a:cubicBezTo>
                    <a:pt x="12571" y="10034"/>
                    <a:pt x="19932" y="7679"/>
                    <a:pt x="19932" y="7679"/>
                  </a:cubicBezTo>
                  <a:cubicBezTo>
                    <a:pt x="19932" y="7679"/>
                    <a:pt x="12877" y="1"/>
                    <a:pt x="7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p:cNvSpPr/>
            <p:nvPr/>
          </p:nvSpPr>
          <p:spPr>
            <a:xfrm>
              <a:off x="504208" y="4509078"/>
              <a:ext cx="177280" cy="89324"/>
            </a:xfrm>
            <a:custGeom>
              <a:avLst/>
              <a:gdLst/>
              <a:ahLst/>
              <a:cxnLst/>
              <a:rect l="l" t="t" r="r" b="b"/>
              <a:pathLst>
                <a:path w="19964" h="10059" extrusionOk="0">
                  <a:moveTo>
                    <a:pt x="12604" y="1"/>
                  </a:moveTo>
                  <a:cubicBezTo>
                    <a:pt x="6969" y="1"/>
                    <a:pt x="1" y="7854"/>
                    <a:pt x="1" y="7854"/>
                  </a:cubicBezTo>
                  <a:cubicBezTo>
                    <a:pt x="1" y="7854"/>
                    <a:pt x="7172" y="10058"/>
                    <a:pt x="12594" y="10058"/>
                  </a:cubicBezTo>
                  <a:cubicBezTo>
                    <a:pt x="16807" y="10058"/>
                    <a:pt x="19963" y="8728"/>
                    <a:pt x="17880" y="4000"/>
                  </a:cubicBezTo>
                  <a:cubicBezTo>
                    <a:pt x="16582" y="1071"/>
                    <a:pt x="14684" y="1"/>
                    <a:pt x="12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2"/>
            <p:cNvSpPr/>
            <p:nvPr/>
          </p:nvSpPr>
          <p:spPr>
            <a:xfrm>
              <a:off x="455993" y="4351486"/>
              <a:ext cx="205092" cy="155063"/>
            </a:xfrm>
            <a:custGeom>
              <a:avLst/>
              <a:gdLst/>
              <a:ahLst/>
              <a:cxnLst/>
              <a:rect l="l" t="t" r="r" b="b"/>
              <a:pathLst>
                <a:path w="23096" h="17462" extrusionOk="0">
                  <a:moveTo>
                    <a:pt x="10256" y="1"/>
                  </a:moveTo>
                  <a:cubicBezTo>
                    <a:pt x="1" y="1"/>
                    <a:pt x="5805" y="17462"/>
                    <a:pt x="5805" y="17462"/>
                  </a:cubicBezTo>
                  <a:cubicBezTo>
                    <a:pt x="5805" y="17462"/>
                    <a:pt x="23095" y="1295"/>
                    <a:pt x="11372" y="64"/>
                  </a:cubicBezTo>
                  <a:cubicBezTo>
                    <a:pt x="10980" y="21"/>
                    <a:pt x="10609" y="1"/>
                    <a:pt x="102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2"/>
            <p:cNvSpPr/>
            <p:nvPr/>
          </p:nvSpPr>
          <p:spPr>
            <a:xfrm>
              <a:off x="498506" y="4631713"/>
              <a:ext cx="165408" cy="93125"/>
            </a:xfrm>
            <a:custGeom>
              <a:avLst/>
              <a:gdLst/>
              <a:ahLst/>
              <a:cxnLst/>
              <a:rect l="l" t="t" r="r" b="b"/>
              <a:pathLst>
                <a:path w="18627" h="10487" extrusionOk="0">
                  <a:moveTo>
                    <a:pt x="12060" y="1"/>
                  </a:moveTo>
                  <a:cubicBezTo>
                    <a:pt x="6761" y="1"/>
                    <a:pt x="1" y="4057"/>
                    <a:pt x="1" y="4057"/>
                  </a:cubicBezTo>
                  <a:cubicBezTo>
                    <a:pt x="1" y="4057"/>
                    <a:pt x="9452" y="10487"/>
                    <a:pt x="14760" y="10487"/>
                  </a:cubicBezTo>
                  <a:cubicBezTo>
                    <a:pt x="17094" y="10487"/>
                    <a:pt x="18626" y="9243"/>
                    <a:pt x="18201" y="5663"/>
                  </a:cubicBezTo>
                  <a:cubicBezTo>
                    <a:pt x="17710" y="1362"/>
                    <a:pt x="15130" y="1"/>
                    <a:pt x="120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a:off x="335299" y="4593017"/>
              <a:ext cx="166047" cy="93054"/>
            </a:xfrm>
            <a:custGeom>
              <a:avLst/>
              <a:gdLst/>
              <a:ahLst/>
              <a:cxnLst/>
              <a:rect l="l" t="t" r="r" b="b"/>
              <a:pathLst>
                <a:path w="18699" h="10479" extrusionOk="0">
                  <a:moveTo>
                    <a:pt x="6612" y="1"/>
                  </a:moveTo>
                  <a:cubicBezTo>
                    <a:pt x="3563" y="1"/>
                    <a:pt x="991" y="1358"/>
                    <a:pt x="445" y="5630"/>
                  </a:cubicBezTo>
                  <a:cubicBezTo>
                    <a:pt x="1" y="9231"/>
                    <a:pt x="1551" y="10478"/>
                    <a:pt x="3914" y="10478"/>
                  </a:cubicBezTo>
                  <a:cubicBezTo>
                    <a:pt x="9242" y="10478"/>
                    <a:pt x="18699" y="4131"/>
                    <a:pt x="18699" y="4131"/>
                  </a:cubicBezTo>
                  <a:cubicBezTo>
                    <a:pt x="18699" y="4131"/>
                    <a:pt x="11930" y="1"/>
                    <a:pt x="66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487094" y="4498483"/>
              <a:ext cx="20930" cy="355102"/>
            </a:xfrm>
            <a:custGeom>
              <a:avLst/>
              <a:gdLst/>
              <a:ahLst/>
              <a:cxnLst/>
              <a:rect l="l" t="t" r="r" b="b"/>
              <a:pathLst>
                <a:path w="2357" h="39989" fill="none" extrusionOk="0">
                  <a:moveTo>
                    <a:pt x="2356" y="1"/>
                  </a:moveTo>
                  <a:cubicBezTo>
                    <a:pt x="2356" y="1"/>
                    <a:pt x="1" y="30567"/>
                    <a:pt x="1928" y="39988"/>
                  </a:cubicBezTo>
                </a:path>
              </a:pathLst>
            </a:custGeom>
            <a:noFill/>
            <a:ln w="28575" cap="rnd" cmpd="sng">
              <a:solidFill>
                <a:schemeClr val="dk2"/>
              </a:solidFill>
              <a:prstDash val="solid"/>
              <a:miter lim="5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32"/>
          <p:cNvGrpSpPr/>
          <p:nvPr/>
        </p:nvGrpSpPr>
        <p:grpSpPr>
          <a:xfrm rot="-2280127">
            <a:off x="193517" y="4160511"/>
            <a:ext cx="351443" cy="502106"/>
            <a:chOff x="330050" y="4351486"/>
            <a:chExt cx="351438" cy="502099"/>
          </a:xfrm>
        </p:grpSpPr>
        <p:sp>
          <p:nvSpPr>
            <p:cNvPr id="986" name="Google Shape;986;p32"/>
            <p:cNvSpPr/>
            <p:nvPr/>
          </p:nvSpPr>
          <p:spPr>
            <a:xfrm>
              <a:off x="330050" y="4479734"/>
              <a:ext cx="177005" cy="89102"/>
            </a:xfrm>
            <a:custGeom>
              <a:avLst/>
              <a:gdLst/>
              <a:ahLst/>
              <a:cxnLst/>
              <a:rect l="l" t="t" r="r" b="b"/>
              <a:pathLst>
                <a:path w="19933" h="10034" extrusionOk="0">
                  <a:moveTo>
                    <a:pt x="7260" y="1"/>
                  </a:moveTo>
                  <a:cubicBezTo>
                    <a:pt x="5156" y="1"/>
                    <a:pt x="3254" y="1078"/>
                    <a:pt x="1999" y="4039"/>
                  </a:cubicBezTo>
                  <a:cubicBezTo>
                    <a:pt x="0" y="8702"/>
                    <a:pt x="3020" y="10034"/>
                    <a:pt x="7119" y="10034"/>
                  </a:cubicBezTo>
                  <a:cubicBezTo>
                    <a:pt x="12571" y="10034"/>
                    <a:pt x="19932" y="7679"/>
                    <a:pt x="19932" y="7679"/>
                  </a:cubicBezTo>
                  <a:cubicBezTo>
                    <a:pt x="19932" y="7679"/>
                    <a:pt x="12877" y="1"/>
                    <a:pt x="7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a:off x="504208" y="4509078"/>
              <a:ext cx="177280" cy="89324"/>
            </a:xfrm>
            <a:custGeom>
              <a:avLst/>
              <a:gdLst/>
              <a:ahLst/>
              <a:cxnLst/>
              <a:rect l="l" t="t" r="r" b="b"/>
              <a:pathLst>
                <a:path w="19964" h="10059" extrusionOk="0">
                  <a:moveTo>
                    <a:pt x="12604" y="1"/>
                  </a:moveTo>
                  <a:cubicBezTo>
                    <a:pt x="6969" y="1"/>
                    <a:pt x="1" y="7854"/>
                    <a:pt x="1" y="7854"/>
                  </a:cubicBezTo>
                  <a:cubicBezTo>
                    <a:pt x="1" y="7854"/>
                    <a:pt x="7172" y="10058"/>
                    <a:pt x="12594" y="10058"/>
                  </a:cubicBezTo>
                  <a:cubicBezTo>
                    <a:pt x="16807" y="10058"/>
                    <a:pt x="19963" y="8728"/>
                    <a:pt x="17880" y="4000"/>
                  </a:cubicBezTo>
                  <a:cubicBezTo>
                    <a:pt x="16582" y="1071"/>
                    <a:pt x="14684" y="1"/>
                    <a:pt x="126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a:off x="455993" y="4351486"/>
              <a:ext cx="205092" cy="155063"/>
            </a:xfrm>
            <a:custGeom>
              <a:avLst/>
              <a:gdLst/>
              <a:ahLst/>
              <a:cxnLst/>
              <a:rect l="l" t="t" r="r" b="b"/>
              <a:pathLst>
                <a:path w="23096" h="17462" extrusionOk="0">
                  <a:moveTo>
                    <a:pt x="10256" y="1"/>
                  </a:moveTo>
                  <a:cubicBezTo>
                    <a:pt x="1" y="1"/>
                    <a:pt x="5805" y="17462"/>
                    <a:pt x="5805" y="17462"/>
                  </a:cubicBezTo>
                  <a:cubicBezTo>
                    <a:pt x="5805" y="17462"/>
                    <a:pt x="23095" y="1295"/>
                    <a:pt x="11372" y="64"/>
                  </a:cubicBezTo>
                  <a:cubicBezTo>
                    <a:pt x="10980" y="21"/>
                    <a:pt x="10609" y="1"/>
                    <a:pt x="102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498506" y="4631713"/>
              <a:ext cx="165408" cy="93125"/>
            </a:xfrm>
            <a:custGeom>
              <a:avLst/>
              <a:gdLst/>
              <a:ahLst/>
              <a:cxnLst/>
              <a:rect l="l" t="t" r="r" b="b"/>
              <a:pathLst>
                <a:path w="18627" h="10487" extrusionOk="0">
                  <a:moveTo>
                    <a:pt x="12060" y="1"/>
                  </a:moveTo>
                  <a:cubicBezTo>
                    <a:pt x="6761" y="1"/>
                    <a:pt x="1" y="4057"/>
                    <a:pt x="1" y="4057"/>
                  </a:cubicBezTo>
                  <a:cubicBezTo>
                    <a:pt x="1" y="4057"/>
                    <a:pt x="9452" y="10487"/>
                    <a:pt x="14760" y="10487"/>
                  </a:cubicBezTo>
                  <a:cubicBezTo>
                    <a:pt x="17094" y="10487"/>
                    <a:pt x="18626" y="9243"/>
                    <a:pt x="18201" y="5663"/>
                  </a:cubicBezTo>
                  <a:cubicBezTo>
                    <a:pt x="17710" y="1362"/>
                    <a:pt x="15130" y="1"/>
                    <a:pt x="120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335299" y="4593017"/>
              <a:ext cx="166047" cy="93054"/>
            </a:xfrm>
            <a:custGeom>
              <a:avLst/>
              <a:gdLst/>
              <a:ahLst/>
              <a:cxnLst/>
              <a:rect l="l" t="t" r="r" b="b"/>
              <a:pathLst>
                <a:path w="18699" h="10479" extrusionOk="0">
                  <a:moveTo>
                    <a:pt x="6612" y="1"/>
                  </a:moveTo>
                  <a:cubicBezTo>
                    <a:pt x="3563" y="1"/>
                    <a:pt x="991" y="1358"/>
                    <a:pt x="445" y="5630"/>
                  </a:cubicBezTo>
                  <a:cubicBezTo>
                    <a:pt x="1" y="9231"/>
                    <a:pt x="1551" y="10478"/>
                    <a:pt x="3914" y="10478"/>
                  </a:cubicBezTo>
                  <a:cubicBezTo>
                    <a:pt x="9242" y="10478"/>
                    <a:pt x="18699" y="4131"/>
                    <a:pt x="18699" y="4131"/>
                  </a:cubicBezTo>
                  <a:cubicBezTo>
                    <a:pt x="18699" y="4131"/>
                    <a:pt x="11930" y="1"/>
                    <a:pt x="66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a:off x="487094" y="4498483"/>
              <a:ext cx="20930" cy="355102"/>
            </a:xfrm>
            <a:custGeom>
              <a:avLst/>
              <a:gdLst/>
              <a:ahLst/>
              <a:cxnLst/>
              <a:rect l="l" t="t" r="r" b="b"/>
              <a:pathLst>
                <a:path w="2357" h="39989" fill="none" extrusionOk="0">
                  <a:moveTo>
                    <a:pt x="2356" y="1"/>
                  </a:moveTo>
                  <a:cubicBezTo>
                    <a:pt x="2356" y="1"/>
                    <a:pt x="1" y="30567"/>
                    <a:pt x="1928" y="39988"/>
                  </a:cubicBezTo>
                </a:path>
              </a:pathLst>
            </a:custGeom>
            <a:noFill/>
            <a:ln w="28575" cap="rnd" cmpd="sng">
              <a:solidFill>
                <a:schemeClr val="dk2"/>
              </a:solidFill>
              <a:prstDash val="solid"/>
              <a:miter lim="5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32"/>
          <p:cNvSpPr/>
          <p:nvPr/>
        </p:nvSpPr>
        <p:spPr>
          <a:xfrm>
            <a:off x="475050" y="1081025"/>
            <a:ext cx="8193900" cy="3776400"/>
          </a:xfrm>
          <a:prstGeom prst="rect">
            <a:avLst/>
          </a:prstGeom>
          <a:solidFill>
            <a:schemeClr val="lt1"/>
          </a:solidFill>
          <a:ln>
            <a:noFill/>
          </a:ln>
          <a:effectLst>
            <a:outerShdw blurRad="57150" dist="19050" dir="5400000" algn="bl" rotWithShape="0">
              <a:schemeClr val="accent4">
                <a:alpha val="8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5">
  <p:cSld name="ONE_COLUMN_TEXT_1_1">
    <p:spTree>
      <p:nvGrpSpPr>
        <p:cNvPr id="1" name="Shape 993"/>
        <p:cNvGrpSpPr/>
        <p:nvPr/>
      </p:nvGrpSpPr>
      <p:grpSpPr>
        <a:xfrm>
          <a:off x="0" y="0"/>
          <a:ext cx="0" cy="0"/>
          <a:chOff x="0" y="0"/>
          <a:chExt cx="0" cy="0"/>
        </a:xfrm>
      </p:grpSpPr>
      <p:grpSp>
        <p:nvGrpSpPr>
          <p:cNvPr id="994" name="Google Shape;994;p33"/>
          <p:cNvGrpSpPr/>
          <p:nvPr/>
        </p:nvGrpSpPr>
        <p:grpSpPr>
          <a:xfrm rot="10800000">
            <a:off x="169916" y="228607"/>
            <a:ext cx="1495039" cy="369826"/>
            <a:chOff x="1696075" y="4031913"/>
            <a:chExt cx="2121225" cy="524725"/>
          </a:xfrm>
        </p:grpSpPr>
        <p:sp>
          <p:nvSpPr>
            <p:cNvPr id="995" name="Google Shape;995;p33"/>
            <p:cNvSpPr/>
            <p:nvPr/>
          </p:nvSpPr>
          <p:spPr>
            <a:xfrm>
              <a:off x="1813450" y="4294263"/>
              <a:ext cx="1718250" cy="25"/>
            </a:xfrm>
            <a:custGeom>
              <a:avLst/>
              <a:gdLst/>
              <a:ahLst/>
              <a:cxnLst/>
              <a:rect l="l" t="t" r="r" b="b"/>
              <a:pathLst>
                <a:path w="68730" h="1" fill="none" extrusionOk="0">
                  <a:moveTo>
                    <a:pt x="1" y="0"/>
                  </a:moveTo>
                  <a:lnTo>
                    <a:pt x="68729" y="0"/>
                  </a:lnTo>
                </a:path>
              </a:pathLst>
            </a:custGeom>
            <a:noFill/>
            <a:ln w="19050" cap="rnd" cmpd="sng">
              <a:solidFill>
                <a:schemeClr val="dk2"/>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3"/>
            <p:cNvSpPr/>
            <p:nvPr/>
          </p:nvSpPr>
          <p:spPr>
            <a:xfrm>
              <a:off x="1696075" y="4183338"/>
              <a:ext cx="234800" cy="226475"/>
            </a:xfrm>
            <a:custGeom>
              <a:avLst/>
              <a:gdLst/>
              <a:ahLst/>
              <a:cxnLst/>
              <a:rect l="l" t="t" r="r" b="b"/>
              <a:pathLst>
                <a:path w="9392" h="9059" extrusionOk="0">
                  <a:moveTo>
                    <a:pt x="9391" y="1"/>
                  </a:moveTo>
                  <a:lnTo>
                    <a:pt x="0" y="4548"/>
                  </a:lnTo>
                  <a:lnTo>
                    <a:pt x="9391" y="9059"/>
                  </a:lnTo>
                  <a:lnTo>
                    <a:pt x="93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3"/>
            <p:cNvSpPr/>
            <p:nvPr/>
          </p:nvSpPr>
          <p:spPr>
            <a:xfrm>
              <a:off x="2474300" y="4215688"/>
              <a:ext cx="161775" cy="161775"/>
            </a:xfrm>
            <a:custGeom>
              <a:avLst/>
              <a:gdLst/>
              <a:ahLst/>
              <a:cxnLst/>
              <a:rect l="l" t="t" r="r" b="b"/>
              <a:pathLst>
                <a:path w="6471" h="6471" extrusionOk="0">
                  <a:moveTo>
                    <a:pt x="3217" y="1"/>
                  </a:moveTo>
                  <a:lnTo>
                    <a:pt x="1" y="3254"/>
                  </a:lnTo>
                  <a:lnTo>
                    <a:pt x="3217" y="6471"/>
                  </a:lnTo>
                  <a:lnTo>
                    <a:pt x="6471" y="3254"/>
                  </a:lnTo>
                  <a:lnTo>
                    <a:pt x="3217" y="1"/>
                  </a:lnTo>
                  <a:close/>
                </a:path>
              </a:pathLst>
            </a:custGeom>
            <a:solidFill>
              <a:srgbClr val="CAE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3"/>
            <p:cNvSpPr/>
            <p:nvPr/>
          </p:nvSpPr>
          <p:spPr>
            <a:xfrm>
              <a:off x="2011250" y="4250813"/>
              <a:ext cx="79500" cy="80450"/>
            </a:xfrm>
            <a:custGeom>
              <a:avLst/>
              <a:gdLst/>
              <a:ahLst/>
              <a:cxnLst/>
              <a:rect l="l" t="t" r="r" b="b"/>
              <a:pathLst>
                <a:path w="3180" h="3218" extrusionOk="0">
                  <a:moveTo>
                    <a:pt x="1590" y="1"/>
                  </a:moveTo>
                  <a:cubicBezTo>
                    <a:pt x="703" y="1"/>
                    <a:pt x="0" y="740"/>
                    <a:pt x="0" y="1591"/>
                  </a:cubicBezTo>
                  <a:cubicBezTo>
                    <a:pt x="0" y="2478"/>
                    <a:pt x="703" y="3217"/>
                    <a:pt x="1590" y="3217"/>
                  </a:cubicBezTo>
                  <a:cubicBezTo>
                    <a:pt x="2478" y="3217"/>
                    <a:pt x="3180" y="2478"/>
                    <a:pt x="3180" y="1591"/>
                  </a:cubicBezTo>
                  <a:cubicBezTo>
                    <a:pt x="3180" y="740"/>
                    <a:pt x="2478" y="1"/>
                    <a:pt x="15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3"/>
            <p:cNvSpPr/>
            <p:nvPr/>
          </p:nvSpPr>
          <p:spPr>
            <a:xfrm>
              <a:off x="2091650" y="4250813"/>
              <a:ext cx="80450" cy="80450"/>
            </a:xfrm>
            <a:custGeom>
              <a:avLst/>
              <a:gdLst/>
              <a:ahLst/>
              <a:cxnLst/>
              <a:rect l="l" t="t" r="r" b="b"/>
              <a:pathLst>
                <a:path w="3218" h="3218" extrusionOk="0">
                  <a:moveTo>
                    <a:pt x="1591" y="1"/>
                  </a:moveTo>
                  <a:cubicBezTo>
                    <a:pt x="740" y="1"/>
                    <a:pt x="1" y="740"/>
                    <a:pt x="1" y="1591"/>
                  </a:cubicBezTo>
                  <a:cubicBezTo>
                    <a:pt x="1" y="2478"/>
                    <a:pt x="740" y="3217"/>
                    <a:pt x="1591" y="3217"/>
                  </a:cubicBezTo>
                  <a:cubicBezTo>
                    <a:pt x="2478" y="3217"/>
                    <a:pt x="3217" y="2478"/>
                    <a:pt x="3217" y="1591"/>
                  </a:cubicBezTo>
                  <a:cubicBezTo>
                    <a:pt x="3217" y="740"/>
                    <a:pt x="2478" y="1"/>
                    <a:pt x="15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3"/>
            <p:cNvSpPr/>
            <p:nvPr/>
          </p:nvSpPr>
          <p:spPr>
            <a:xfrm>
              <a:off x="3339425" y="4250813"/>
              <a:ext cx="80425" cy="80450"/>
            </a:xfrm>
            <a:custGeom>
              <a:avLst/>
              <a:gdLst/>
              <a:ahLst/>
              <a:cxnLst/>
              <a:rect l="l" t="t" r="r" b="b"/>
              <a:pathLst>
                <a:path w="3217" h="3218" extrusionOk="0">
                  <a:moveTo>
                    <a:pt x="1627" y="1"/>
                  </a:moveTo>
                  <a:cubicBezTo>
                    <a:pt x="740" y="1"/>
                    <a:pt x="0" y="740"/>
                    <a:pt x="0" y="1591"/>
                  </a:cubicBezTo>
                  <a:cubicBezTo>
                    <a:pt x="0" y="2478"/>
                    <a:pt x="740" y="3217"/>
                    <a:pt x="1627" y="3217"/>
                  </a:cubicBezTo>
                  <a:cubicBezTo>
                    <a:pt x="2514" y="3217"/>
                    <a:pt x="3217" y="2478"/>
                    <a:pt x="3217" y="1591"/>
                  </a:cubicBezTo>
                  <a:cubicBezTo>
                    <a:pt x="3217" y="740"/>
                    <a:pt x="2514" y="1"/>
                    <a:pt x="16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3"/>
            <p:cNvSpPr/>
            <p:nvPr/>
          </p:nvSpPr>
          <p:spPr>
            <a:xfrm>
              <a:off x="3266400" y="4250813"/>
              <a:ext cx="80450" cy="80450"/>
            </a:xfrm>
            <a:custGeom>
              <a:avLst/>
              <a:gdLst/>
              <a:ahLst/>
              <a:cxnLst/>
              <a:rect l="l" t="t" r="r" b="b"/>
              <a:pathLst>
                <a:path w="3218" h="3218" extrusionOk="0">
                  <a:moveTo>
                    <a:pt x="1590" y="1"/>
                  </a:moveTo>
                  <a:cubicBezTo>
                    <a:pt x="740" y="1"/>
                    <a:pt x="1" y="740"/>
                    <a:pt x="1" y="1591"/>
                  </a:cubicBezTo>
                  <a:cubicBezTo>
                    <a:pt x="1" y="2478"/>
                    <a:pt x="740" y="3217"/>
                    <a:pt x="1590" y="3217"/>
                  </a:cubicBezTo>
                  <a:cubicBezTo>
                    <a:pt x="2478" y="3217"/>
                    <a:pt x="3217" y="2478"/>
                    <a:pt x="3217" y="1591"/>
                  </a:cubicBezTo>
                  <a:cubicBezTo>
                    <a:pt x="3217" y="740"/>
                    <a:pt x="2478" y="1"/>
                    <a:pt x="15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3"/>
            <p:cNvSpPr/>
            <p:nvPr/>
          </p:nvSpPr>
          <p:spPr>
            <a:xfrm>
              <a:off x="3193375" y="4250813"/>
              <a:ext cx="80450" cy="80450"/>
            </a:xfrm>
            <a:custGeom>
              <a:avLst/>
              <a:gdLst/>
              <a:ahLst/>
              <a:cxnLst/>
              <a:rect l="l" t="t" r="r" b="b"/>
              <a:pathLst>
                <a:path w="3218" h="3218" extrusionOk="0">
                  <a:moveTo>
                    <a:pt x="1591" y="1"/>
                  </a:moveTo>
                  <a:cubicBezTo>
                    <a:pt x="703" y="1"/>
                    <a:pt x="1" y="740"/>
                    <a:pt x="1" y="1591"/>
                  </a:cubicBezTo>
                  <a:cubicBezTo>
                    <a:pt x="1" y="2478"/>
                    <a:pt x="703" y="3217"/>
                    <a:pt x="1591" y="3217"/>
                  </a:cubicBezTo>
                  <a:cubicBezTo>
                    <a:pt x="2478" y="3217"/>
                    <a:pt x="3217" y="2478"/>
                    <a:pt x="3217" y="1591"/>
                  </a:cubicBezTo>
                  <a:cubicBezTo>
                    <a:pt x="3217" y="740"/>
                    <a:pt x="2478" y="1"/>
                    <a:pt x="15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3"/>
            <p:cNvSpPr/>
            <p:nvPr/>
          </p:nvSpPr>
          <p:spPr>
            <a:xfrm>
              <a:off x="3482675" y="4310888"/>
              <a:ext cx="334625" cy="245750"/>
            </a:xfrm>
            <a:custGeom>
              <a:avLst/>
              <a:gdLst/>
              <a:ahLst/>
              <a:cxnLst/>
              <a:rect l="l" t="t" r="r" b="b"/>
              <a:pathLst>
                <a:path w="13385" h="9830" extrusionOk="0">
                  <a:moveTo>
                    <a:pt x="1" y="1"/>
                  </a:moveTo>
                  <a:lnTo>
                    <a:pt x="1" y="1"/>
                  </a:lnTo>
                  <a:cubicBezTo>
                    <a:pt x="1" y="1"/>
                    <a:pt x="759" y="9830"/>
                    <a:pt x="6140" y="9830"/>
                  </a:cubicBezTo>
                  <a:cubicBezTo>
                    <a:pt x="6456" y="9830"/>
                    <a:pt x="6788" y="9796"/>
                    <a:pt x="7136" y="9724"/>
                  </a:cubicBezTo>
                  <a:cubicBezTo>
                    <a:pt x="13384" y="8430"/>
                    <a:pt x="4881" y="186"/>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3"/>
            <p:cNvSpPr/>
            <p:nvPr/>
          </p:nvSpPr>
          <p:spPr>
            <a:xfrm>
              <a:off x="3482675" y="4031913"/>
              <a:ext cx="334625" cy="245725"/>
            </a:xfrm>
            <a:custGeom>
              <a:avLst/>
              <a:gdLst/>
              <a:ahLst/>
              <a:cxnLst/>
              <a:rect l="l" t="t" r="r" b="b"/>
              <a:pathLst>
                <a:path w="13385" h="9829" extrusionOk="0">
                  <a:moveTo>
                    <a:pt x="6140" y="0"/>
                  </a:moveTo>
                  <a:cubicBezTo>
                    <a:pt x="759" y="0"/>
                    <a:pt x="1" y="9829"/>
                    <a:pt x="1" y="9829"/>
                  </a:cubicBezTo>
                  <a:cubicBezTo>
                    <a:pt x="4881" y="9644"/>
                    <a:pt x="13384" y="1400"/>
                    <a:pt x="7136" y="106"/>
                  </a:cubicBezTo>
                  <a:cubicBezTo>
                    <a:pt x="6788" y="34"/>
                    <a:pt x="6456" y="0"/>
                    <a:pt x="61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 name="Google Shape;1005;p33"/>
          <p:cNvGrpSpPr/>
          <p:nvPr/>
        </p:nvGrpSpPr>
        <p:grpSpPr>
          <a:xfrm>
            <a:off x="7448425" y="4682475"/>
            <a:ext cx="1440257" cy="232434"/>
            <a:chOff x="224625" y="626500"/>
            <a:chExt cx="1440257" cy="232434"/>
          </a:xfrm>
        </p:grpSpPr>
        <p:sp>
          <p:nvSpPr>
            <p:cNvPr id="1006" name="Google Shape;1006;p33"/>
            <p:cNvSpPr/>
            <p:nvPr/>
          </p:nvSpPr>
          <p:spPr>
            <a:xfrm>
              <a:off x="316834" y="741903"/>
              <a:ext cx="1348048" cy="15"/>
            </a:xfrm>
            <a:custGeom>
              <a:avLst/>
              <a:gdLst/>
              <a:ahLst/>
              <a:cxnLst/>
              <a:rect l="l" t="t" r="r" b="b"/>
              <a:pathLst>
                <a:path w="92427" h="1" fill="none" extrusionOk="0">
                  <a:moveTo>
                    <a:pt x="92427" y="1"/>
                  </a:moveTo>
                  <a:lnTo>
                    <a:pt x="0" y="1"/>
                  </a:lnTo>
                </a:path>
              </a:pathLst>
            </a:custGeom>
            <a:noFill/>
            <a:ln w="19050" cap="rnd" cmpd="sng">
              <a:solidFill>
                <a:schemeClr val="dk2"/>
              </a:solidFill>
              <a:prstDash val="solid"/>
              <a:miter lim="3697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3"/>
            <p:cNvSpPr/>
            <p:nvPr/>
          </p:nvSpPr>
          <p:spPr>
            <a:xfrm>
              <a:off x="224625" y="655628"/>
              <a:ext cx="184427" cy="177412"/>
            </a:xfrm>
            <a:custGeom>
              <a:avLst/>
              <a:gdLst/>
              <a:ahLst/>
              <a:cxnLst/>
              <a:rect l="l" t="t" r="r" b="b"/>
              <a:pathLst>
                <a:path w="12645" h="12164" extrusionOk="0">
                  <a:moveTo>
                    <a:pt x="12644" y="0"/>
                  </a:moveTo>
                  <a:lnTo>
                    <a:pt x="0" y="6100"/>
                  </a:lnTo>
                  <a:lnTo>
                    <a:pt x="12644" y="12164"/>
                  </a:lnTo>
                  <a:lnTo>
                    <a:pt x="126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3"/>
            <p:cNvSpPr/>
            <p:nvPr/>
          </p:nvSpPr>
          <p:spPr>
            <a:xfrm>
              <a:off x="1375880" y="752682"/>
              <a:ext cx="235650" cy="106252"/>
            </a:xfrm>
            <a:custGeom>
              <a:avLst/>
              <a:gdLst/>
              <a:ahLst/>
              <a:cxnLst/>
              <a:rect l="l" t="t" r="r" b="b"/>
              <a:pathLst>
                <a:path w="16157" h="7285" extrusionOk="0">
                  <a:moveTo>
                    <a:pt x="1" y="1"/>
                  </a:moveTo>
                  <a:lnTo>
                    <a:pt x="4141" y="7284"/>
                  </a:lnTo>
                  <a:lnTo>
                    <a:pt x="16157" y="7284"/>
                  </a:lnTo>
                  <a:lnTo>
                    <a:pt x="117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3"/>
            <p:cNvSpPr/>
            <p:nvPr/>
          </p:nvSpPr>
          <p:spPr>
            <a:xfrm>
              <a:off x="1371023" y="626500"/>
              <a:ext cx="236189" cy="106252"/>
            </a:xfrm>
            <a:custGeom>
              <a:avLst/>
              <a:gdLst/>
              <a:ahLst/>
              <a:cxnLst/>
              <a:rect l="l" t="t" r="r" b="b"/>
              <a:pathLst>
                <a:path w="16194" h="7285" extrusionOk="0">
                  <a:moveTo>
                    <a:pt x="4179" y="1"/>
                  </a:moveTo>
                  <a:lnTo>
                    <a:pt x="1" y="7284"/>
                  </a:lnTo>
                  <a:lnTo>
                    <a:pt x="11794" y="7284"/>
                  </a:lnTo>
                  <a:lnTo>
                    <a:pt x="161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3"/>
            <p:cNvSpPr/>
            <p:nvPr/>
          </p:nvSpPr>
          <p:spPr>
            <a:xfrm>
              <a:off x="714242" y="676661"/>
              <a:ext cx="126729" cy="126729"/>
            </a:xfrm>
            <a:custGeom>
              <a:avLst/>
              <a:gdLst/>
              <a:ahLst/>
              <a:cxnLst/>
              <a:rect l="l" t="t" r="r" b="b"/>
              <a:pathLst>
                <a:path w="8689" h="8689" extrusionOk="0">
                  <a:moveTo>
                    <a:pt x="4326" y="0"/>
                  </a:moveTo>
                  <a:lnTo>
                    <a:pt x="1" y="4326"/>
                  </a:lnTo>
                  <a:lnTo>
                    <a:pt x="4326" y="8688"/>
                  </a:lnTo>
                  <a:lnTo>
                    <a:pt x="8689" y="4326"/>
                  </a:lnTo>
                  <a:lnTo>
                    <a:pt x="4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3"/>
            <p:cNvSpPr/>
            <p:nvPr/>
          </p:nvSpPr>
          <p:spPr>
            <a:xfrm>
              <a:off x="884643" y="676661"/>
              <a:ext cx="127269" cy="126729"/>
            </a:xfrm>
            <a:custGeom>
              <a:avLst/>
              <a:gdLst/>
              <a:ahLst/>
              <a:cxnLst/>
              <a:rect l="l" t="t" r="r" b="b"/>
              <a:pathLst>
                <a:path w="8726" h="8689" extrusionOk="0">
                  <a:moveTo>
                    <a:pt x="4363" y="0"/>
                  </a:moveTo>
                  <a:lnTo>
                    <a:pt x="0" y="4326"/>
                  </a:lnTo>
                  <a:lnTo>
                    <a:pt x="4363" y="8688"/>
                  </a:lnTo>
                  <a:lnTo>
                    <a:pt x="8725" y="4326"/>
                  </a:lnTo>
                  <a:lnTo>
                    <a:pt x="43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6">
  <p:cSld name="TITLE_1">
    <p:bg>
      <p:bgPr>
        <a:solidFill>
          <a:schemeClr val="lt2"/>
        </a:solidFill>
        <a:effectLst/>
      </p:bgPr>
    </p:bg>
    <p:spTree>
      <p:nvGrpSpPr>
        <p:cNvPr id="1" name="Shape 1012"/>
        <p:cNvGrpSpPr/>
        <p:nvPr/>
      </p:nvGrpSpPr>
      <p:grpSpPr>
        <a:xfrm>
          <a:off x="0" y="0"/>
          <a:ext cx="0" cy="0"/>
          <a:chOff x="0" y="0"/>
          <a:chExt cx="0" cy="0"/>
        </a:xfrm>
      </p:grpSpPr>
      <p:grpSp>
        <p:nvGrpSpPr>
          <p:cNvPr id="1013" name="Google Shape;1013;p34"/>
          <p:cNvGrpSpPr/>
          <p:nvPr/>
        </p:nvGrpSpPr>
        <p:grpSpPr>
          <a:xfrm>
            <a:off x="250836" y="4461987"/>
            <a:ext cx="404365" cy="452905"/>
            <a:chOff x="284649" y="818975"/>
            <a:chExt cx="404365" cy="452905"/>
          </a:xfrm>
        </p:grpSpPr>
        <p:sp>
          <p:nvSpPr>
            <p:cNvPr id="1014" name="Google Shape;1014;p34"/>
            <p:cNvSpPr/>
            <p:nvPr/>
          </p:nvSpPr>
          <p:spPr>
            <a:xfrm>
              <a:off x="284649" y="818975"/>
              <a:ext cx="404365" cy="354875"/>
            </a:xfrm>
            <a:custGeom>
              <a:avLst/>
              <a:gdLst/>
              <a:ahLst/>
              <a:cxnLst/>
              <a:rect l="l" t="t" r="r" b="b"/>
              <a:pathLst>
                <a:path w="26481" h="23240" fill="none" extrusionOk="0">
                  <a:moveTo>
                    <a:pt x="13240" y="1"/>
                  </a:moveTo>
                  <a:lnTo>
                    <a:pt x="1" y="23240"/>
                  </a:lnTo>
                  <a:lnTo>
                    <a:pt x="26480" y="23240"/>
                  </a:lnTo>
                  <a:close/>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4"/>
            <p:cNvSpPr/>
            <p:nvPr/>
          </p:nvSpPr>
          <p:spPr>
            <a:xfrm>
              <a:off x="298317" y="944354"/>
              <a:ext cx="377032" cy="327526"/>
            </a:xfrm>
            <a:custGeom>
              <a:avLst/>
              <a:gdLst/>
              <a:ahLst/>
              <a:cxnLst/>
              <a:rect l="l" t="t" r="r" b="b"/>
              <a:pathLst>
                <a:path w="24691" h="21449" fill="none" extrusionOk="0">
                  <a:moveTo>
                    <a:pt x="24690" y="21449"/>
                  </a:moveTo>
                  <a:lnTo>
                    <a:pt x="12531" y="0"/>
                  </a:lnTo>
                  <a:lnTo>
                    <a:pt x="1" y="21449"/>
                  </a:lnTo>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34"/>
          <p:cNvGrpSpPr/>
          <p:nvPr/>
        </p:nvGrpSpPr>
        <p:grpSpPr>
          <a:xfrm flipH="1">
            <a:off x="8488819" y="232217"/>
            <a:ext cx="404365" cy="452905"/>
            <a:chOff x="284649" y="818975"/>
            <a:chExt cx="404365" cy="452905"/>
          </a:xfrm>
        </p:grpSpPr>
        <p:sp>
          <p:nvSpPr>
            <p:cNvPr id="1017" name="Google Shape;1017;p34"/>
            <p:cNvSpPr/>
            <p:nvPr/>
          </p:nvSpPr>
          <p:spPr>
            <a:xfrm>
              <a:off x="284649" y="818975"/>
              <a:ext cx="404365" cy="354875"/>
            </a:xfrm>
            <a:custGeom>
              <a:avLst/>
              <a:gdLst/>
              <a:ahLst/>
              <a:cxnLst/>
              <a:rect l="l" t="t" r="r" b="b"/>
              <a:pathLst>
                <a:path w="26481" h="23240" fill="none" extrusionOk="0">
                  <a:moveTo>
                    <a:pt x="13240" y="1"/>
                  </a:moveTo>
                  <a:lnTo>
                    <a:pt x="1" y="23240"/>
                  </a:lnTo>
                  <a:lnTo>
                    <a:pt x="26480" y="23240"/>
                  </a:lnTo>
                  <a:close/>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4"/>
            <p:cNvSpPr/>
            <p:nvPr/>
          </p:nvSpPr>
          <p:spPr>
            <a:xfrm>
              <a:off x="298317" y="944354"/>
              <a:ext cx="377032" cy="327526"/>
            </a:xfrm>
            <a:custGeom>
              <a:avLst/>
              <a:gdLst/>
              <a:ahLst/>
              <a:cxnLst/>
              <a:rect l="l" t="t" r="r" b="b"/>
              <a:pathLst>
                <a:path w="24691" h="21449" fill="none" extrusionOk="0">
                  <a:moveTo>
                    <a:pt x="24690" y="21449"/>
                  </a:moveTo>
                  <a:lnTo>
                    <a:pt x="12531" y="0"/>
                  </a:lnTo>
                  <a:lnTo>
                    <a:pt x="1" y="21449"/>
                  </a:lnTo>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34"/>
          <p:cNvGrpSpPr/>
          <p:nvPr/>
        </p:nvGrpSpPr>
        <p:grpSpPr>
          <a:xfrm flipH="1">
            <a:off x="8249847" y="4514283"/>
            <a:ext cx="643332" cy="400613"/>
            <a:chOff x="32028" y="90609"/>
            <a:chExt cx="643332" cy="400613"/>
          </a:xfrm>
        </p:grpSpPr>
        <p:sp>
          <p:nvSpPr>
            <p:cNvPr id="1020" name="Google Shape;1020;p34"/>
            <p:cNvSpPr/>
            <p:nvPr/>
          </p:nvSpPr>
          <p:spPr>
            <a:xfrm>
              <a:off x="224784" y="180023"/>
              <a:ext cx="249787" cy="231661"/>
            </a:xfrm>
            <a:custGeom>
              <a:avLst/>
              <a:gdLst/>
              <a:ahLst/>
              <a:cxnLst/>
              <a:rect l="l" t="t" r="r" b="b"/>
              <a:pathLst>
                <a:path w="16358" h="15171" extrusionOk="0">
                  <a:moveTo>
                    <a:pt x="8177" y="0"/>
                  </a:moveTo>
                  <a:cubicBezTo>
                    <a:pt x="4523" y="0"/>
                    <a:pt x="1290" y="2646"/>
                    <a:pt x="680" y="6366"/>
                  </a:cubicBezTo>
                  <a:cubicBezTo>
                    <a:pt x="1" y="10502"/>
                    <a:pt x="2809" y="14390"/>
                    <a:pt x="6945" y="15069"/>
                  </a:cubicBezTo>
                  <a:cubicBezTo>
                    <a:pt x="7363" y="15138"/>
                    <a:pt x="7779" y="15171"/>
                    <a:pt x="8189" y="15171"/>
                  </a:cubicBezTo>
                  <a:cubicBezTo>
                    <a:pt x="11860" y="15171"/>
                    <a:pt x="15068" y="12524"/>
                    <a:pt x="15678" y="8804"/>
                  </a:cubicBezTo>
                  <a:cubicBezTo>
                    <a:pt x="16357" y="4669"/>
                    <a:pt x="13549" y="780"/>
                    <a:pt x="9413" y="101"/>
                  </a:cubicBezTo>
                  <a:cubicBezTo>
                    <a:pt x="8998" y="33"/>
                    <a:pt x="8585" y="0"/>
                    <a:pt x="8177" y="0"/>
                  </a:cubicBezTo>
                  <a:close/>
                </a:path>
              </a:pathLst>
            </a:custGeom>
            <a:solidFill>
              <a:srgbClr val="90C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4"/>
            <p:cNvSpPr/>
            <p:nvPr/>
          </p:nvSpPr>
          <p:spPr>
            <a:xfrm>
              <a:off x="284174" y="237948"/>
              <a:ext cx="131490" cy="115823"/>
            </a:xfrm>
            <a:custGeom>
              <a:avLst/>
              <a:gdLst/>
              <a:ahLst/>
              <a:cxnLst/>
              <a:rect l="l" t="t" r="r" b="b"/>
              <a:pathLst>
                <a:path w="8611" h="7585" extrusionOk="0">
                  <a:moveTo>
                    <a:pt x="4303" y="1"/>
                  </a:moveTo>
                  <a:cubicBezTo>
                    <a:pt x="3824" y="1"/>
                    <a:pt x="3338" y="93"/>
                    <a:pt x="2870" y="290"/>
                  </a:cubicBezTo>
                  <a:cubicBezTo>
                    <a:pt x="926" y="1061"/>
                    <a:pt x="0" y="3283"/>
                    <a:pt x="803" y="5228"/>
                  </a:cubicBezTo>
                  <a:cubicBezTo>
                    <a:pt x="1386" y="6697"/>
                    <a:pt x="2797" y="7584"/>
                    <a:pt x="4290" y="7584"/>
                  </a:cubicBezTo>
                  <a:cubicBezTo>
                    <a:pt x="4773" y="7584"/>
                    <a:pt x="5265" y="7491"/>
                    <a:pt x="5740" y="7295"/>
                  </a:cubicBezTo>
                  <a:cubicBezTo>
                    <a:pt x="7685" y="6493"/>
                    <a:pt x="8611" y="4271"/>
                    <a:pt x="7808" y="2357"/>
                  </a:cubicBezTo>
                  <a:cubicBezTo>
                    <a:pt x="7202" y="888"/>
                    <a:pt x="5785" y="1"/>
                    <a:pt x="4303" y="1"/>
                  </a:cubicBezTo>
                  <a:close/>
                </a:path>
              </a:pathLst>
            </a:custGeom>
            <a:solidFill>
              <a:srgbClr val="684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4"/>
            <p:cNvSpPr/>
            <p:nvPr/>
          </p:nvSpPr>
          <p:spPr>
            <a:xfrm>
              <a:off x="76788" y="144807"/>
              <a:ext cx="546208" cy="302086"/>
            </a:xfrm>
            <a:custGeom>
              <a:avLst/>
              <a:gdLst/>
              <a:ahLst/>
              <a:cxnLst/>
              <a:rect l="l" t="t" r="r" b="b"/>
              <a:pathLst>
                <a:path w="35770" h="19783" fill="none" extrusionOk="0">
                  <a:moveTo>
                    <a:pt x="1" y="9907"/>
                  </a:moveTo>
                  <a:lnTo>
                    <a:pt x="1" y="9907"/>
                  </a:lnTo>
                  <a:cubicBezTo>
                    <a:pt x="9877" y="0"/>
                    <a:pt x="25894" y="0"/>
                    <a:pt x="35770" y="9907"/>
                  </a:cubicBezTo>
                  <a:lnTo>
                    <a:pt x="35770" y="9907"/>
                  </a:lnTo>
                  <a:cubicBezTo>
                    <a:pt x="25894" y="19783"/>
                    <a:pt x="9877" y="19783"/>
                    <a:pt x="1" y="9907"/>
                  </a:cubicBezTo>
                  <a:close/>
                </a:path>
              </a:pathLst>
            </a:custGeom>
            <a:solidFill>
              <a:schemeClr val="lt1"/>
            </a:solidFill>
            <a:ln w="19050" cap="flat"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4"/>
            <p:cNvSpPr/>
            <p:nvPr/>
          </p:nvSpPr>
          <p:spPr>
            <a:xfrm>
              <a:off x="42855" y="358302"/>
              <a:ext cx="34419" cy="34419"/>
            </a:xfrm>
            <a:custGeom>
              <a:avLst/>
              <a:gdLst/>
              <a:ahLst/>
              <a:cxnLst/>
              <a:rect l="l" t="t" r="r" b="b"/>
              <a:pathLst>
                <a:path w="2254" h="2254" extrusionOk="0">
                  <a:moveTo>
                    <a:pt x="1112" y="1"/>
                  </a:moveTo>
                  <a:cubicBezTo>
                    <a:pt x="495" y="1"/>
                    <a:pt x="1" y="494"/>
                    <a:pt x="1" y="1112"/>
                  </a:cubicBezTo>
                  <a:cubicBezTo>
                    <a:pt x="1" y="1729"/>
                    <a:pt x="495" y="2254"/>
                    <a:pt x="1112" y="2254"/>
                  </a:cubicBezTo>
                  <a:cubicBezTo>
                    <a:pt x="1729" y="2254"/>
                    <a:pt x="2254" y="1729"/>
                    <a:pt x="2254" y="1112"/>
                  </a:cubicBezTo>
                  <a:cubicBezTo>
                    <a:pt x="2254" y="494"/>
                    <a:pt x="1729"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4"/>
            <p:cNvSpPr/>
            <p:nvPr/>
          </p:nvSpPr>
          <p:spPr>
            <a:xfrm>
              <a:off x="113562" y="405430"/>
              <a:ext cx="34419" cy="34419"/>
            </a:xfrm>
            <a:custGeom>
              <a:avLst/>
              <a:gdLst/>
              <a:ahLst/>
              <a:cxnLst/>
              <a:rect l="l" t="t" r="r" b="b"/>
              <a:pathLst>
                <a:path w="2254" h="2254" extrusionOk="0">
                  <a:moveTo>
                    <a:pt x="1142" y="1"/>
                  </a:moveTo>
                  <a:cubicBezTo>
                    <a:pt x="494" y="1"/>
                    <a:pt x="0" y="495"/>
                    <a:pt x="0" y="1112"/>
                  </a:cubicBezTo>
                  <a:cubicBezTo>
                    <a:pt x="0" y="1760"/>
                    <a:pt x="494" y="2254"/>
                    <a:pt x="1142" y="2254"/>
                  </a:cubicBezTo>
                  <a:cubicBezTo>
                    <a:pt x="1759" y="2254"/>
                    <a:pt x="2253" y="1760"/>
                    <a:pt x="2253" y="1112"/>
                  </a:cubicBezTo>
                  <a:cubicBezTo>
                    <a:pt x="2253" y="495"/>
                    <a:pt x="1759" y="1"/>
                    <a:pt x="114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4"/>
            <p:cNvSpPr/>
            <p:nvPr/>
          </p:nvSpPr>
          <p:spPr>
            <a:xfrm>
              <a:off x="197448" y="437484"/>
              <a:ext cx="34419" cy="34419"/>
            </a:xfrm>
            <a:custGeom>
              <a:avLst/>
              <a:gdLst/>
              <a:ahLst/>
              <a:cxnLst/>
              <a:rect l="l" t="t" r="r" b="b"/>
              <a:pathLst>
                <a:path w="2254" h="2254" extrusionOk="0">
                  <a:moveTo>
                    <a:pt x="1112" y="0"/>
                  </a:moveTo>
                  <a:cubicBezTo>
                    <a:pt x="494" y="0"/>
                    <a:pt x="1" y="525"/>
                    <a:pt x="1" y="1142"/>
                  </a:cubicBezTo>
                  <a:cubicBezTo>
                    <a:pt x="1" y="1760"/>
                    <a:pt x="494" y="2253"/>
                    <a:pt x="1112" y="2253"/>
                  </a:cubicBezTo>
                  <a:cubicBezTo>
                    <a:pt x="1760" y="2253"/>
                    <a:pt x="2254" y="1760"/>
                    <a:pt x="2254" y="1142"/>
                  </a:cubicBezTo>
                  <a:cubicBezTo>
                    <a:pt x="2254" y="525"/>
                    <a:pt x="1760" y="0"/>
                    <a:pt x="1112"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4"/>
            <p:cNvSpPr/>
            <p:nvPr/>
          </p:nvSpPr>
          <p:spPr>
            <a:xfrm>
              <a:off x="294070" y="456803"/>
              <a:ext cx="34419" cy="34419"/>
            </a:xfrm>
            <a:custGeom>
              <a:avLst/>
              <a:gdLst/>
              <a:ahLst/>
              <a:cxnLst/>
              <a:rect l="l" t="t" r="r" b="b"/>
              <a:pathLst>
                <a:path w="2254" h="2254" extrusionOk="0">
                  <a:moveTo>
                    <a:pt x="1111" y="1"/>
                  </a:moveTo>
                  <a:cubicBezTo>
                    <a:pt x="494" y="1"/>
                    <a:pt x="0" y="525"/>
                    <a:pt x="0" y="1143"/>
                  </a:cubicBezTo>
                  <a:cubicBezTo>
                    <a:pt x="0" y="1760"/>
                    <a:pt x="494" y="2254"/>
                    <a:pt x="1111" y="2254"/>
                  </a:cubicBezTo>
                  <a:cubicBezTo>
                    <a:pt x="1759" y="2254"/>
                    <a:pt x="2253" y="1760"/>
                    <a:pt x="2253" y="1143"/>
                  </a:cubicBezTo>
                  <a:cubicBezTo>
                    <a:pt x="2253" y="525"/>
                    <a:pt x="1759" y="1"/>
                    <a:pt x="1111"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4"/>
            <p:cNvSpPr/>
            <p:nvPr/>
          </p:nvSpPr>
          <p:spPr>
            <a:xfrm>
              <a:off x="394922" y="452557"/>
              <a:ext cx="34419" cy="34419"/>
            </a:xfrm>
            <a:custGeom>
              <a:avLst/>
              <a:gdLst/>
              <a:ahLst/>
              <a:cxnLst/>
              <a:rect l="l" t="t" r="r" b="b"/>
              <a:pathLst>
                <a:path w="2254" h="2254" extrusionOk="0">
                  <a:moveTo>
                    <a:pt x="1143" y="1"/>
                  </a:moveTo>
                  <a:cubicBezTo>
                    <a:pt x="495" y="1"/>
                    <a:pt x="1" y="495"/>
                    <a:pt x="1" y="1143"/>
                  </a:cubicBezTo>
                  <a:cubicBezTo>
                    <a:pt x="1" y="1760"/>
                    <a:pt x="495" y="2254"/>
                    <a:pt x="1143" y="2254"/>
                  </a:cubicBezTo>
                  <a:cubicBezTo>
                    <a:pt x="1760" y="2254"/>
                    <a:pt x="2254" y="1760"/>
                    <a:pt x="2254" y="1143"/>
                  </a:cubicBezTo>
                  <a:cubicBezTo>
                    <a:pt x="2254" y="495"/>
                    <a:pt x="1760" y="1"/>
                    <a:pt x="1143"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4"/>
            <p:cNvSpPr/>
            <p:nvPr/>
          </p:nvSpPr>
          <p:spPr>
            <a:xfrm>
              <a:off x="487299" y="428994"/>
              <a:ext cx="34419" cy="34419"/>
            </a:xfrm>
            <a:custGeom>
              <a:avLst/>
              <a:gdLst/>
              <a:ahLst/>
              <a:cxnLst/>
              <a:rect l="l" t="t" r="r" b="b"/>
              <a:pathLst>
                <a:path w="2254" h="2254" extrusionOk="0">
                  <a:moveTo>
                    <a:pt x="1112" y="1"/>
                  </a:moveTo>
                  <a:cubicBezTo>
                    <a:pt x="494" y="1"/>
                    <a:pt x="1" y="495"/>
                    <a:pt x="1" y="1143"/>
                  </a:cubicBezTo>
                  <a:cubicBezTo>
                    <a:pt x="1" y="1760"/>
                    <a:pt x="494" y="2254"/>
                    <a:pt x="1112" y="2254"/>
                  </a:cubicBezTo>
                  <a:cubicBezTo>
                    <a:pt x="1760" y="2254"/>
                    <a:pt x="2254" y="1760"/>
                    <a:pt x="2254" y="1143"/>
                  </a:cubicBezTo>
                  <a:cubicBezTo>
                    <a:pt x="2254" y="495"/>
                    <a:pt x="1760"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4"/>
            <p:cNvSpPr/>
            <p:nvPr/>
          </p:nvSpPr>
          <p:spPr>
            <a:xfrm>
              <a:off x="564587" y="383759"/>
              <a:ext cx="34419" cy="34419"/>
            </a:xfrm>
            <a:custGeom>
              <a:avLst/>
              <a:gdLst/>
              <a:ahLst/>
              <a:cxnLst/>
              <a:rect l="l" t="t" r="r" b="b"/>
              <a:pathLst>
                <a:path w="2254" h="2254" extrusionOk="0">
                  <a:moveTo>
                    <a:pt x="1143" y="0"/>
                  </a:moveTo>
                  <a:cubicBezTo>
                    <a:pt x="495" y="0"/>
                    <a:pt x="1" y="525"/>
                    <a:pt x="1" y="1142"/>
                  </a:cubicBezTo>
                  <a:cubicBezTo>
                    <a:pt x="1" y="1759"/>
                    <a:pt x="495" y="2253"/>
                    <a:pt x="1143" y="2253"/>
                  </a:cubicBezTo>
                  <a:cubicBezTo>
                    <a:pt x="1760" y="2253"/>
                    <a:pt x="2254" y="1759"/>
                    <a:pt x="2254" y="1142"/>
                  </a:cubicBezTo>
                  <a:cubicBezTo>
                    <a:pt x="2254" y="525"/>
                    <a:pt x="1760" y="0"/>
                    <a:pt x="1143"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4"/>
            <p:cNvSpPr/>
            <p:nvPr/>
          </p:nvSpPr>
          <p:spPr>
            <a:xfrm>
              <a:off x="633400" y="332463"/>
              <a:ext cx="40084" cy="34342"/>
            </a:xfrm>
            <a:custGeom>
              <a:avLst/>
              <a:gdLst/>
              <a:ahLst/>
              <a:cxnLst/>
              <a:rect l="l" t="t" r="r" b="b"/>
              <a:pathLst>
                <a:path w="2625" h="2249" extrusionOk="0">
                  <a:moveTo>
                    <a:pt x="1125" y="1"/>
                  </a:moveTo>
                  <a:cubicBezTo>
                    <a:pt x="550" y="1"/>
                    <a:pt x="1" y="449"/>
                    <a:pt x="1" y="1137"/>
                  </a:cubicBezTo>
                  <a:cubicBezTo>
                    <a:pt x="1" y="1754"/>
                    <a:pt x="495" y="2248"/>
                    <a:pt x="1112" y="2248"/>
                  </a:cubicBezTo>
                  <a:cubicBezTo>
                    <a:pt x="2130" y="2248"/>
                    <a:pt x="2624" y="1014"/>
                    <a:pt x="1914" y="335"/>
                  </a:cubicBezTo>
                  <a:cubicBezTo>
                    <a:pt x="1684" y="104"/>
                    <a:pt x="1401" y="1"/>
                    <a:pt x="1125"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4"/>
            <p:cNvSpPr/>
            <p:nvPr/>
          </p:nvSpPr>
          <p:spPr>
            <a:xfrm>
              <a:off x="32028" y="209848"/>
              <a:ext cx="62210" cy="68807"/>
            </a:xfrm>
            <a:custGeom>
              <a:avLst/>
              <a:gdLst/>
              <a:ahLst/>
              <a:cxnLst/>
              <a:rect l="l" t="t" r="r" b="b"/>
              <a:pathLst>
                <a:path w="4074" h="4506" fill="none" extrusionOk="0">
                  <a:moveTo>
                    <a:pt x="4074" y="4506"/>
                  </a:moveTo>
                  <a:lnTo>
                    <a:pt x="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4"/>
            <p:cNvSpPr/>
            <p:nvPr/>
          </p:nvSpPr>
          <p:spPr>
            <a:xfrm>
              <a:off x="103666" y="153283"/>
              <a:ext cx="48070" cy="79190"/>
            </a:xfrm>
            <a:custGeom>
              <a:avLst/>
              <a:gdLst/>
              <a:ahLst/>
              <a:cxnLst/>
              <a:rect l="l" t="t" r="r" b="b"/>
              <a:pathLst>
                <a:path w="3148" h="5186" fill="none" extrusionOk="0">
                  <a:moveTo>
                    <a:pt x="3148" y="5186"/>
                  </a:moveTo>
                  <a:lnTo>
                    <a:pt x="0"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4"/>
            <p:cNvSpPr/>
            <p:nvPr/>
          </p:nvSpPr>
          <p:spPr>
            <a:xfrm>
              <a:off x="186605" y="116998"/>
              <a:ext cx="41015" cy="82962"/>
            </a:xfrm>
            <a:custGeom>
              <a:avLst/>
              <a:gdLst/>
              <a:ahLst/>
              <a:cxnLst/>
              <a:rect l="l" t="t" r="r" b="b"/>
              <a:pathLst>
                <a:path w="2686" h="5433" fill="none" extrusionOk="0">
                  <a:moveTo>
                    <a:pt x="2686" y="5432"/>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279455" y="93434"/>
              <a:ext cx="14155" cy="91437"/>
            </a:xfrm>
            <a:custGeom>
              <a:avLst/>
              <a:gdLst/>
              <a:ahLst/>
              <a:cxnLst/>
              <a:rect l="l" t="t" r="r" b="b"/>
              <a:pathLst>
                <a:path w="927" h="5988" fill="none" extrusionOk="0">
                  <a:moveTo>
                    <a:pt x="926" y="5987"/>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4"/>
            <p:cNvSpPr/>
            <p:nvPr/>
          </p:nvSpPr>
          <p:spPr>
            <a:xfrm>
              <a:off x="363341" y="90609"/>
              <a:ext cx="5207" cy="92842"/>
            </a:xfrm>
            <a:custGeom>
              <a:avLst/>
              <a:gdLst/>
              <a:ahLst/>
              <a:cxnLst/>
              <a:rect l="l" t="t" r="r" b="b"/>
              <a:pathLst>
                <a:path w="341" h="6080" fill="none" extrusionOk="0">
                  <a:moveTo>
                    <a:pt x="1" y="6080"/>
                  </a:moveTo>
                  <a:lnTo>
                    <a:pt x="34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4"/>
            <p:cNvSpPr/>
            <p:nvPr/>
          </p:nvSpPr>
          <p:spPr>
            <a:xfrm>
              <a:off x="431222" y="98137"/>
              <a:ext cx="19805" cy="90505"/>
            </a:xfrm>
            <a:custGeom>
              <a:avLst/>
              <a:gdLst/>
              <a:ahLst/>
              <a:cxnLst/>
              <a:rect l="l" t="t" r="r" b="b"/>
              <a:pathLst>
                <a:path w="1297" h="5927" fill="none" extrusionOk="0">
                  <a:moveTo>
                    <a:pt x="0" y="5926"/>
                  </a:moveTo>
                  <a:lnTo>
                    <a:pt x="1296"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4"/>
            <p:cNvSpPr/>
            <p:nvPr/>
          </p:nvSpPr>
          <p:spPr>
            <a:xfrm>
              <a:off x="494843" y="121701"/>
              <a:ext cx="42893" cy="82015"/>
            </a:xfrm>
            <a:custGeom>
              <a:avLst/>
              <a:gdLst/>
              <a:ahLst/>
              <a:cxnLst/>
              <a:rect l="l" t="t" r="r" b="b"/>
              <a:pathLst>
                <a:path w="2809" h="5371" fill="none" extrusionOk="0">
                  <a:moveTo>
                    <a:pt x="0" y="5371"/>
                  </a:moveTo>
                  <a:lnTo>
                    <a:pt x="2809"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4"/>
            <p:cNvSpPr/>
            <p:nvPr/>
          </p:nvSpPr>
          <p:spPr>
            <a:xfrm>
              <a:off x="559410" y="162247"/>
              <a:ext cx="42435" cy="82473"/>
            </a:xfrm>
            <a:custGeom>
              <a:avLst/>
              <a:gdLst/>
              <a:ahLst/>
              <a:cxnLst/>
              <a:rect l="l" t="t" r="r" b="b"/>
              <a:pathLst>
                <a:path w="2779" h="5401" fill="none" extrusionOk="0">
                  <a:moveTo>
                    <a:pt x="1" y="5401"/>
                  </a:moveTo>
                  <a:lnTo>
                    <a:pt x="2778"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4"/>
            <p:cNvSpPr/>
            <p:nvPr/>
          </p:nvSpPr>
          <p:spPr>
            <a:xfrm>
              <a:off x="606538" y="215499"/>
              <a:ext cx="68822" cy="62225"/>
            </a:xfrm>
            <a:custGeom>
              <a:avLst/>
              <a:gdLst/>
              <a:ahLst/>
              <a:cxnLst/>
              <a:rect l="l" t="t" r="r" b="b"/>
              <a:pathLst>
                <a:path w="4507" h="4075" fill="none" extrusionOk="0">
                  <a:moveTo>
                    <a:pt x="1" y="4074"/>
                  </a:moveTo>
                  <a:lnTo>
                    <a:pt x="4507"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34"/>
          <p:cNvGrpSpPr/>
          <p:nvPr/>
        </p:nvGrpSpPr>
        <p:grpSpPr>
          <a:xfrm>
            <a:off x="250828" y="228609"/>
            <a:ext cx="643332" cy="400613"/>
            <a:chOff x="32028" y="90609"/>
            <a:chExt cx="643332" cy="400613"/>
          </a:xfrm>
        </p:grpSpPr>
        <p:sp>
          <p:nvSpPr>
            <p:cNvPr id="1041" name="Google Shape;1041;p34"/>
            <p:cNvSpPr/>
            <p:nvPr/>
          </p:nvSpPr>
          <p:spPr>
            <a:xfrm>
              <a:off x="224784" y="180023"/>
              <a:ext cx="249787" cy="231661"/>
            </a:xfrm>
            <a:custGeom>
              <a:avLst/>
              <a:gdLst/>
              <a:ahLst/>
              <a:cxnLst/>
              <a:rect l="l" t="t" r="r" b="b"/>
              <a:pathLst>
                <a:path w="16358" h="15171" extrusionOk="0">
                  <a:moveTo>
                    <a:pt x="8177" y="0"/>
                  </a:moveTo>
                  <a:cubicBezTo>
                    <a:pt x="4523" y="0"/>
                    <a:pt x="1290" y="2646"/>
                    <a:pt x="680" y="6366"/>
                  </a:cubicBezTo>
                  <a:cubicBezTo>
                    <a:pt x="1" y="10502"/>
                    <a:pt x="2809" y="14390"/>
                    <a:pt x="6945" y="15069"/>
                  </a:cubicBezTo>
                  <a:cubicBezTo>
                    <a:pt x="7363" y="15138"/>
                    <a:pt x="7779" y="15171"/>
                    <a:pt x="8189" y="15171"/>
                  </a:cubicBezTo>
                  <a:cubicBezTo>
                    <a:pt x="11860" y="15171"/>
                    <a:pt x="15068" y="12524"/>
                    <a:pt x="15678" y="8804"/>
                  </a:cubicBezTo>
                  <a:cubicBezTo>
                    <a:pt x="16357" y="4669"/>
                    <a:pt x="13549" y="780"/>
                    <a:pt x="9413" y="101"/>
                  </a:cubicBezTo>
                  <a:cubicBezTo>
                    <a:pt x="8998" y="33"/>
                    <a:pt x="8585" y="0"/>
                    <a:pt x="81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4"/>
            <p:cNvSpPr/>
            <p:nvPr/>
          </p:nvSpPr>
          <p:spPr>
            <a:xfrm>
              <a:off x="284174" y="237948"/>
              <a:ext cx="131490" cy="115823"/>
            </a:xfrm>
            <a:custGeom>
              <a:avLst/>
              <a:gdLst/>
              <a:ahLst/>
              <a:cxnLst/>
              <a:rect l="l" t="t" r="r" b="b"/>
              <a:pathLst>
                <a:path w="8611" h="7585" extrusionOk="0">
                  <a:moveTo>
                    <a:pt x="4303" y="1"/>
                  </a:moveTo>
                  <a:cubicBezTo>
                    <a:pt x="3824" y="1"/>
                    <a:pt x="3338" y="93"/>
                    <a:pt x="2870" y="290"/>
                  </a:cubicBezTo>
                  <a:cubicBezTo>
                    <a:pt x="926" y="1061"/>
                    <a:pt x="0" y="3283"/>
                    <a:pt x="803" y="5228"/>
                  </a:cubicBezTo>
                  <a:cubicBezTo>
                    <a:pt x="1386" y="6697"/>
                    <a:pt x="2797" y="7584"/>
                    <a:pt x="4290" y="7584"/>
                  </a:cubicBezTo>
                  <a:cubicBezTo>
                    <a:pt x="4773" y="7584"/>
                    <a:pt x="5265" y="7491"/>
                    <a:pt x="5740" y="7295"/>
                  </a:cubicBezTo>
                  <a:cubicBezTo>
                    <a:pt x="7685" y="6493"/>
                    <a:pt x="8611" y="4271"/>
                    <a:pt x="7808" y="2357"/>
                  </a:cubicBezTo>
                  <a:cubicBezTo>
                    <a:pt x="7202" y="888"/>
                    <a:pt x="5785" y="1"/>
                    <a:pt x="4303" y="1"/>
                  </a:cubicBezTo>
                  <a:close/>
                </a:path>
              </a:pathLst>
            </a:custGeom>
            <a:solidFill>
              <a:srgbClr val="684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4"/>
            <p:cNvSpPr/>
            <p:nvPr/>
          </p:nvSpPr>
          <p:spPr>
            <a:xfrm>
              <a:off x="76788" y="144807"/>
              <a:ext cx="546208" cy="302086"/>
            </a:xfrm>
            <a:custGeom>
              <a:avLst/>
              <a:gdLst/>
              <a:ahLst/>
              <a:cxnLst/>
              <a:rect l="l" t="t" r="r" b="b"/>
              <a:pathLst>
                <a:path w="35770" h="19783" fill="none" extrusionOk="0">
                  <a:moveTo>
                    <a:pt x="1" y="9907"/>
                  </a:moveTo>
                  <a:lnTo>
                    <a:pt x="1" y="9907"/>
                  </a:lnTo>
                  <a:cubicBezTo>
                    <a:pt x="9877" y="0"/>
                    <a:pt x="25894" y="0"/>
                    <a:pt x="35770" y="9907"/>
                  </a:cubicBezTo>
                  <a:lnTo>
                    <a:pt x="35770" y="9907"/>
                  </a:lnTo>
                  <a:cubicBezTo>
                    <a:pt x="25894" y="19783"/>
                    <a:pt x="9877" y="19783"/>
                    <a:pt x="1" y="9907"/>
                  </a:cubicBezTo>
                  <a:close/>
                </a:path>
              </a:pathLst>
            </a:custGeom>
            <a:solidFill>
              <a:schemeClr val="lt1"/>
            </a:solidFill>
            <a:ln w="19050" cap="flat"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4"/>
            <p:cNvSpPr/>
            <p:nvPr/>
          </p:nvSpPr>
          <p:spPr>
            <a:xfrm>
              <a:off x="42855" y="358302"/>
              <a:ext cx="34419" cy="34419"/>
            </a:xfrm>
            <a:custGeom>
              <a:avLst/>
              <a:gdLst/>
              <a:ahLst/>
              <a:cxnLst/>
              <a:rect l="l" t="t" r="r" b="b"/>
              <a:pathLst>
                <a:path w="2254" h="2254" extrusionOk="0">
                  <a:moveTo>
                    <a:pt x="1112" y="1"/>
                  </a:moveTo>
                  <a:cubicBezTo>
                    <a:pt x="495" y="1"/>
                    <a:pt x="1" y="494"/>
                    <a:pt x="1" y="1112"/>
                  </a:cubicBezTo>
                  <a:cubicBezTo>
                    <a:pt x="1" y="1729"/>
                    <a:pt x="495" y="2254"/>
                    <a:pt x="1112" y="2254"/>
                  </a:cubicBezTo>
                  <a:cubicBezTo>
                    <a:pt x="1729" y="2254"/>
                    <a:pt x="2254" y="1729"/>
                    <a:pt x="2254" y="1112"/>
                  </a:cubicBezTo>
                  <a:cubicBezTo>
                    <a:pt x="2254" y="494"/>
                    <a:pt x="1729"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4"/>
            <p:cNvSpPr/>
            <p:nvPr/>
          </p:nvSpPr>
          <p:spPr>
            <a:xfrm>
              <a:off x="113562" y="405430"/>
              <a:ext cx="34419" cy="34419"/>
            </a:xfrm>
            <a:custGeom>
              <a:avLst/>
              <a:gdLst/>
              <a:ahLst/>
              <a:cxnLst/>
              <a:rect l="l" t="t" r="r" b="b"/>
              <a:pathLst>
                <a:path w="2254" h="2254" extrusionOk="0">
                  <a:moveTo>
                    <a:pt x="1142" y="1"/>
                  </a:moveTo>
                  <a:cubicBezTo>
                    <a:pt x="494" y="1"/>
                    <a:pt x="0" y="495"/>
                    <a:pt x="0" y="1112"/>
                  </a:cubicBezTo>
                  <a:cubicBezTo>
                    <a:pt x="0" y="1760"/>
                    <a:pt x="494" y="2254"/>
                    <a:pt x="1142" y="2254"/>
                  </a:cubicBezTo>
                  <a:cubicBezTo>
                    <a:pt x="1759" y="2254"/>
                    <a:pt x="2253" y="1760"/>
                    <a:pt x="2253" y="1112"/>
                  </a:cubicBezTo>
                  <a:cubicBezTo>
                    <a:pt x="2253" y="495"/>
                    <a:pt x="1759" y="1"/>
                    <a:pt x="114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4"/>
            <p:cNvSpPr/>
            <p:nvPr/>
          </p:nvSpPr>
          <p:spPr>
            <a:xfrm>
              <a:off x="197448" y="437484"/>
              <a:ext cx="34419" cy="34419"/>
            </a:xfrm>
            <a:custGeom>
              <a:avLst/>
              <a:gdLst/>
              <a:ahLst/>
              <a:cxnLst/>
              <a:rect l="l" t="t" r="r" b="b"/>
              <a:pathLst>
                <a:path w="2254" h="2254" extrusionOk="0">
                  <a:moveTo>
                    <a:pt x="1112" y="0"/>
                  </a:moveTo>
                  <a:cubicBezTo>
                    <a:pt x="494" y="0"/>
                    <a:pt x="1" y="525"/>
                    <a:pt x="1" y="1142"/>
                  </a:cubicBezTo>
                  <a:cubicBezTo>
                    <a:pt x="1" y="1760"/>
                    <a:pt x="494" y="2253"/>
                    <a:pt x="1112" y="2253"/>
                  </a:cubicBezTo>
                  <a:cubicBezTo>
                    <a:pt x="1760" y="2253"/>
                    <a:pt x="2254" y="1760"/>
                    <a:pt x="2254" y="1142"/>
                  </a:cubicBezTo>
                  <a:cubicBezTo>
                    <a:pt x="2254" y="525"/>
                    <a:pt x="1760" y="0"/>
                    <a:pt x="1112"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4"/>
            <p:cNvSpPr/>
            <p:nvPr/>
          </p:nvSpPr>
          <p:spPr>
            <a:xfrm>
              <a:off x="294070" y="456803"/>
              <a:ext cx="34419" cy="34419"/>
            </a:xfrm>
            <a:custGeom>
              <a:avLst/>
              <a:gdLst/>
              <a:ahLst/>
              <a:cxnLst/>
              <a:rect l="l" t="t" r="r" b="b"/>
              <a:pathLst>
                <a:path w="2254" h="2254" extrusionOk="0">
                  <a:moveTo>
                    <a:pt x="1111" y="1"/>
                  </a:moveTo>
                  <a:cubicBezTo>
                    <a:pt x="494" y="1"/>
                    <a:pt x="0" y="525"/>
                    <a:pt x="0" y="1143"/>
                  </a:cubicBezTo>
                  <a:cubicBezTo>
                    <a:pt x="0" y="1760"/>
                    <a:pt x="494" y="2254"/>
                    <a:pt x="1111" y="2254"/>
                  </a:cubicBezTo>
                  <a:cubicBezTo>
                    <a:pt x="1759" y="2254"/>
                    <a:pt x="2253" y="1760"/>
                    <a:pt x="2253" y="1143"/>
                  </a:cubicBezTo>
                  <a:cubicBezTo>
                    <a:pt x="2253" y="525"/>
                    <a:pt x="1759" y="1"/>
                    <a:pt x="1111"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4"/>
            <p:cNvSpPr/>
            <p:nvPr/>
          </p:nvSpPr>
          <p:spPr>
            <a:xfrm>
              <a:off x="394922" y="452557"/>
              <a:ext cx="34419" cy="34419"/>
            </a:xfrm>
            <a:custGeom>
              <a:avLst/>
              <a:gdLst/>
              <a:ahLst/>
              <a:cxnLst/>
              <a:rect l="l" t="t" r="r" b="b"/>
              <a:pathLst>
                <a:path w="2254" h="2254" extrusionOk="0">
                  <a:moveTo>
                    <a:pt x="1143" y="1"/>
                  </a:moveTo>
                  <a:cubicBezTo>
                    <a:pt x="495" y="1"/>
                    <a:pt x="1" y="495"/>
                    <a:pt x="1" y="1143"/>
                  </a:cubicBezTo>
                  <a:cubicBezTo>
                    <a:pt x="1" y="1760"/>
                    <a:pt x="495" y="2254"/>
                    <a:pt x="1143" y="2254"/>
                  </a:cubicBezTo>
                  <a:cubicBezTo>
                    <a:pt x="1760" y="2254"/>
                    <a:pt x="2254" y="1760"/>
                    <a:pt x="2254" y="1143"/>
                  </a:cubicBezTo>
                  <a:cubicBezTo>
                    <a:pt x="2254" y="495"/>
                    <a:pt x="1760" y="1"/>
                    <a:pt x="1143"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4"/>
            <p:cNvSpPr/>
            <p:nvPr/>
          </p:nvSpPr>
          <p:spPr>
            <a:xfrm>
              <a:off x="487299" y="428994"/>
              <a:ext cx="34419" cy="34419"/>
            </a:xfrm>
            <a:custGeom>
              <a:avLst/>
              <a:gdLst/>
              <a:ahLst/>
              <a:cxnLst/>
              <a:rect l="l" t="t" r="r" b="b"/>
              <a:pathLst>
                <a:path w="2254" h="2254" extrusionOk="0">
                  <a:moveTo>
                    <a:pt x="1112" y="1"/>
                  </a:moveTo>
                  <a:cubicBezTo>
                    <a:pt x="494" y="1"/>
                    <a:pt x="1" y="495"/>
                    <a:pt x="1" y="1143"/>
                  </a:cubicBezTo>
                  <a:cubicBezTo>
                    <a:pt x="1" y="1760"/>
                    <a:pt x="494" y="2254"/>
                    <a:pt x="1112" y="2254"/>
                  </a:cubicBezTo>
                  <a:cubicBezTo>
                    <a:pt x="1760" y="2254"/>
                    <a:pt x="2254" y="1760"/>
                    <a:pt x="2254" y="1143"/>
                  </a:cubicBezTo>
                  <a:cubicBezTo>
                    <a:pt x="2254" y="495"/>
                    <a:pt x="1760"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4"/>
            <p:cNvSpPr/>
            <p:nvPr/>
          </p:nvSpPr>
          <p:spPr>
            <a:xfrm>
              <a:off x="564587" y="383759"/>
              <a:ext cx="34419" cy="34419"/>
            </a:xfrm>
            <a:custGeom>
              <a:avLst/>
              <a:gdLst/>
              <a:ahLst/>
              <a:cxnLst/>
              <a:rect l="l" t="t" r="r" b="b"/>
              <a:pathLst>
                <a:path w="2254" h="2254" extrusionOk="0">
                  <a:moveTo>
                    <a:pt x="1143" y="0"/>
                  </a:moveTo>
                  <a:cubicBezTo>
                    <a:pt x="495" y="0"/>
                    <a:pt x="1" y="525"/>
                    <a:pt x="1" y="1142"/>
                  </a:cubicBezTo>
                  <a:cubicBezTo>
                    <a:pt x="1" y="1759"/>
                    <a:pt x="495" y="2253"/>
                    <a:pt x="1143" y="2253"/>
                  </a:cubicBezTo>
                  <a:cubicBezTo>
                    <a:pt x="1760" y="2253"/>
                    <a:pt x="2254" y="1759"/>
                    <a:pt x="2254" y="1142"/>
                  </a:cubicBezTo>
                  <a:cubicBezTo>
                    <a:pt x="2254" y="525"/>
                    <a:pt x="1760" y="0"/>
                    <a:pt x="1143"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4"/>
            <p:cNvSpPr/>
            <p:nvPr/>
          </p:nvSpPr>
          <p:spPr>
            <a:xfrm>
              <a:off x="633400" y="332463"/>
              <a:ext cx="40084" cy="34342"/>
            </a:xfrm>
            <a:custGeom>
              <a:avLst/>
              <a:gdLst/>
              <a:ahLst/>
              <a:cxnLst/>
              <a:rect l="l" t="t" r="r" b="b"/>
              <a:pathLst>
                <a:path w="2625" h="2249" extrusionOk="0">
                  <a:moveTo>
                    <a:pt x="1125" y="1"/>
                  </a:moveTo>
                  <a:cubicBezTo>
                    <a:pt x="550" y="1"/>
                    <a:pt x="1" y="449"/>
                    <a:pt x="1" y="1137"/>
                  </a:cubicBezTo>
                  <a:cubicBezTo>
                    <a:pt x="1" y="1754"/>
                    <a:pt x="495" y="2248"/>
                    <a:pt x="1112" y="2248"/>
                  </a:cubicBezTo>
                  <a:cubicBezTo>
                    <a:pt x="2130" y="2248"/>
                    <a:pt x="2624" y="1014"/>
                    <a:pt x="1914" y="335"/>
                  </a:cubicBezTo>
                  <a:cubicBezTo>
                    <a:pt x="1684" y="104"/>
                    <a:pt x="1401" y="1"/>
                    <a:pt x="1125"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4"/>
            <p:cNvSpPr/>
            <p:nvPr/>
          </p:nvSpPr>
          <p:spPr>
            <a:xfrm>
              <a:off x="32028" y="209848"/>
              <a:ext cx="62210" cy="68807"/>
            </a:xfrm>
            <a:custGeom>
              <a:avLst/>
              <a:gdLst/>
              <a:ahLst/>
              <a:cxnLst/>
              <a:rect l="l" t="t" r="r" b="b"/>
              <a:pathLst>
                <a:path w="4074" h="4506" fill="none" extrusionOk="0">
                  <a:moveTo>
                    <a:pt x="4074" y="4506"/>
                  </a:moveTo>
                  <a:lnTo>
                    <a:pt x="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4"/>
            <p:cNvSpPr/>
            <p:nvPr/>
          </p:nvSpPr>
          <p:spPr>
            <a:xfrm>
              <a:off x="103666" y="153283"/>
              <a:ext cx="48070" cy="79190"/>
            </a:xfrm>
            <a:custGeom>
              <a:avLst/>
              <a:gdLst/>
              <a:ahLst/>
              <a:cxnLst/>
              <a:rect l="l" t="t" r="r" b="b"/>
              <a:pathLst>
                <a:path w="3148" h="5186" fill="none" extrusionOk="0">
                  <a:moveTo>
                    <a:pt x="3148" y="5186"/>
                  </a:moveTo>
                  <a:lnTo>
                    <a:pt x="0"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4"/>
            <p:cNvSpPr/>
            <p:nvPr/>
          </p:nvSpPr>
          <p:spPr>
            <a:xfrm>
              <a:off x="186605" y="116998"/>
              <a:ext cx="41015" cy="82962"/>
            </a:xfrm>
            <a:custGeom>
              <a:avLst/>
              <a:gdLst/>
              <a:ahLst/>
              <a:cxnLst/>
              <a:rect l="l" t="t" r="r" b="b"/>
              <a:pathLst>
                <a:path w="2686" h="5433" fill="none" extrusionOk="0">
                  <a:moveTo>
                    <a:pt x="2686" y="5432"/>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4"/>
            <p:cNvSpPr/>
            <p:nvPr/>
          </p:nvSpPr>
          <p:spPr>
            <a:xfrm>
              <a:off x="279455" y="93434"/>
              <a:ext cx="14155" cy="91437"/>
            </a:xfrm>
            <a:custGeom>
              <a:avLst/>
              <a:gdLst/>
              <a:ahLst/>
              <a:cxnLst/>
              <a:rect l="l" t="t" r="r" b="b"/>
              <a:pathLst>
                <a:path w="927" h="5988" fill="none" extrusionOk="0">
                  <a:moveTo>
                    <a:pt x="926" y="5987"/>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4"/>
            <p:cNvSpPr/>
            <p:nvPr/>
          </p:nvSpPr>
          <p:spPr>
            <a:xfrm>
              <a:off x="363341" y="90609"/>
              <a:ext cx="5207" cy="92842"/>
            </a:xfrm>
            <a:custGeom>
              <a:avLst/>
              <a:gdLst/>
              <a:ahLst/>
              <a:cxnLst/>
              <a:rect l="l" t="t" r="r" b="b"/>
              <a:pathLst>
                <a:path w="341" h="6080" fill="none" extrusionOk="0">
                  <a:moveTo>
                    <a:pt x="1" y="6080"/>
                  </a:moveTo>
                  <a:lnTo>
                    <a:pt x="34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4"/>
            <p:cNvSpPr/>
            <p:nvPr/>
          </p:nvSpPr>
          <p:spPr>
            <a:xfrm>
              <a:off x="431222" y="98137"/>
              <a:ext cx="19805" cy="90505"/>
            </a:xfrm>
            <a:custGeom>
              <a:avLst/>
              <a:gdLst/>
              <a:ahLst/>
              <a:cxnLst/>
              <a:rect l="l" t="t" r="r" b="b"/>
              <a:pathLst>
                <a:path w="1297" h="5927" fill="none" extrusionOk="0">
                  <a:moveTo>
                    <a:pt x="0" y="5926"/>
                  </a:moveTo>
                  <a:lnTo>
                    <a:pt x="1296"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4"/>
            <p:cNvSpPr/>
            <p:nvPr/>
          </p:nvSpPr>
          <p:spPr>
            <a:xfrm>
              <a:off x="494843" y="121701"/>
              <a:ext cx="42893" cy="82015"/>
            </a:xfrm>
            <a:custGeom>
              <a:avLst/>
              <a:gdLst/>
              <a:ahLst/>
              <a:cxnLst/>
              <a:rect l="l" t="t" r="r" b="b"/>
              <a:pathLst>
                <a:path w="2809" h="5371" fill="none" extrusionOk="0">
                  <a:moveTo>
                    <a:pt x="0" y="5371"/>
                  </a:moveTo>
                  <a:lnTo>
                    <a:pt x="2809"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4"/>
            <p:cNvSpPr/>
            <p:nvPr/>
          </p:nvSpPr>
          <p:spPr>
            <a:xfrm>
              <a:off x="559410" y="162247"/>
              <a:ext cx="42435" cy="82473"/>
            </a:xfrm>
            <a:custGeom>
              <a:avLst/>
              <a:gdLst/>
              <a:ahLst/>
              <a:cxnLst/>
              <a:rect l="l" t="t" r="r" b="b"/>
              <a:pathLst>
                <a:path w="2779" h="5401" fill="none" extrusionOk="0">
                  <a:moveTo>
                    <a:pt x="1" y="5401"/>
                  </a:moveTo>
                  <a:lnTo>
                    <a:pt x="2778"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4"/>
            <p:cNvSpPr/>
            <p:nvPr/>
          </p:nvSpPr>
          <p:spPr>
            <a:xfrm>
              <a:off x="606538" y="215499"/>
              <a:ext cx="68822" cy="62225"/>
            </a:xfrm>
            <a:custGeom>
              <a:avLst/>
              <a:gdLst/>
              <a:ahLst/>
              <a:cxnLst/>
              <a:rect l="l" t="t" r="r" b="b"/>
              <a:pathLst>
                <a:path w="4507" h="4075" fill="none" extrusionOk="0">
                  <a:moveTo>
                    <a:pt x="1" y="4074"/>
                  </a:moveTo>
                  <a:lnTo>
                    <a:pt x="4507"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extLst>
    <p:ext uri="{DCECCB84-F9BA-43D5-87BE-67443E8EF086}">
      <p15:sldGuideLst xmlns:p15="http://schemas.microsoft.com/office/powerpoint/2012/main">
        <p15:guide id="1" pos="5316">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7">
  <p:cSld name="TITLE_AND_BODY_3">
    <p:spTree>
      <p:nvGrpSpPr>
        <p:cNvPr id="1" name="Shape 1061"/>
        <p:cNvGrpSpPr/>
        <p:nvPr/>
      </p:nvGrpSpPr>
      <p:grpSpPr>
        <a:xfrm>
          <a:off x="0" y="0"/>
          <a:ext cx="0" cy="0"/>
          <a:chOff x="0" y="0"/>
          <a:chExt cx="0" cy="0"/>
        </a:xfrm>
      </p:grpSpPr>
      <p:grpSp>
        <p:nvGrpSpPr>
          <p:cNvPr id="1062" name="Google Shape;1062;p35"/>
          <p:cNvGrpSpPr/>
          <p:nvPr/>
        </p:nvGrpSpPr>
        <p:grpSpPr>
          <a:xfrm>
            <a:off x="250837" y="228596"/>
            <a:ext cx="404365" cy="452905"/>
            <a:chOff x="284649" y="818975"/>
            <a:chExt cx="404365" cy="452905"/>
          </a:xfrm>
        </p:grpSpPr>
        <p:sp>
          <p:nvSpPr>
            <p:cNvPr id="1063" name="Google Shape;1063;p35"/>
            <p:cNvSpPr/>
            <p:nvPr/>
          </p:nvSpPr>
          <p:spPr>
            <a:xfrm>
              <a:off x="284649" y="818975"/>
              <a:ext cx="404365" cy="354875"/>
            </a:xfrm>
            <a:custGeom>
              <a:avLst/>
              <a:gdLst/>
              <a:ahLst/>
              <a:cxnLst/>
              <a:rect l="l" t="t" r="r" b="b"/>
              <a:pathLst>
                <a:path w="26481" h="23240" fill="none" extrusionOk="0">
                  <a:moveTo>
                    <a:pt x="13240" y="1"/>
                  </a:moveTo>
                  <a:lnTo>
                    <a:pt x="1" y="23240"/>
                  </a:lnTo>
                  <a:lnTo>
                    <a:pt x="26480" y="23240"/>
                  </a:lnTo>
                  <a:close/>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a:off x="298317" y="944354"/>
              <a:ext cx="377032" cy="327526"/>
            </a:xfrm>
            <a:custGeom>
              <a:avLst/>
              <a:gdLst/>
              <a:ahLst/>
              <a:cxnLst/>
              <a:rect l="l" t="t" r="r" b="b"/>
              <a:pathLst>
                <a:path w="24691" h="21449" fill="none" extrusionOk="0">
                  <a:moveTo>
                    <a:pt x="24690" y="21449"/>
                  </a:moveTo>
                  <a:lnTo>
                    <a:pt x="12531" y="0"/>
                  </a:lnTo>
                  <a:lnTo>
                    <a:pt x="1" y="21449"/>
                  </a:lnTo>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35"/>
          <p:cNvGrpSpPr/>
          <p:nvPr/>
        </p:nvGrpSpPr>
        <p:grpSpPr>
          <a:xfrm flipH="1">
            <a:off x="8488804" y="4460640"/>
            <a:ext cx="404365" cy="452905"/>
            <a:chOff x="284649" y="818975"/>
            <a:chExt cx="404365" cy="452905"/>
          </a:xfrm>
        </p:grpSpPr>
        <p:sp>
          <p:nvSpPr>
            <p:cNvPr id="1066" name="Google Shape;1066;p35"/>
            <p:cNvSpPr/>
            <p:nvPr/>
          </p:nvSpPr>
          <p:spPr>
            <a:xfrm>
              <a:off x="284649" y="818975"/>
              <a:ext cx="404365" cy="354875"/>
            </a:xfrm>
            <a:custGeom>
              <a:avLst/>
              <a:gdLst/>
              <a:ahLst/>
              <a:cxnLst/>
              <a:rect l="l" t="t" r="r" b="b"/>
              <a:pathLst>
                <a:path w="26481" h="23240" fill="none" extrusionOk="0">
                  <a:moveTo>
                    <a:pt x="13240" y="1"/>
                  </a:moveTo>
                  <a:lnTo>
                    <a:pt x="1" y="23240"/>
                  </a:lnTo>
                  <a:lnTo>
                    <a:pt x="26480" y="23240"/>
                  </a:lnTo>
                  <a:close/>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5"/>
            <p:cNvSpPr/>
            <p:nvPr/>
          </p:nvSpPr>
          <p:spPr>
            <a:xfrm>
              <a:off x="298317" y="944354"/>
              <a:ext cx="377032" cy="327526"/>
            </a:xfrm>
            <a:custGeom>
              <a:avLst/>
              <a:gdLst/>
              <a:ahLst/>
              <a:cxnLst/>
              <a:rect l="l" t="t" r="r" b="b"/>
              <a:pathLst>
                <a:path w="24691" h="21449" fill="none" extrusionOk="0">
                  <a:moveTo>
                    <a:pt x="24690" y="21449"/>
                  </a:moveTo>
                  <a:lnTo>
                    <a:pt x="12531" y="0"/>
                  </a:lnTo>
                  <a:lnTo>
                    <a:pt x="1" y="21449"/>
                  </a:lnTo>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60"/>
        <p:cNvGrpSpPr/>
        <p:nvPr/>
      </p:nvGrpSpPr>
      <p:grpSpPr>
        <a:xfrm>
          <a:off x="0" y="0"/>
          <a:ext cx="0" cy="0"/>
          <a:chOff x="0" y="0"/>
          <a:chExt cx="0" cy="0"/>
        </a:xfrm>
      </p:grpSpPr>
      <p:sp>
        <p:nvSpPr>
          <p:cNvPr id="61" name="Google Shape;61;p3"/>
          <p:cNvSpPr/>
          <p:nvPr/>
        </p:nvSpPr>
        <p:spPr>
          <a:xfrm>
            <a:off x="936600" y="865800"/>
            <a:ext cx="7270800" cy="3411900"/>
          </a:xfrm>
          <a:prstGeom prst="rect">
            <a:avLst/>
          </a:prstGeom>
          <a:solidFill>
            <a:schemeClr val="lt1"/>
          </a:solidFill>
          <a:ln>
            <a:noFill/>
          </a:ln>
          <a:effectLst>
            <a:outerShdw blurRad="57150" dist="19050" dir="5400000" algn="bl" rotWithShape="0">
              <a:srgbClr val="E8DFD7">
                <a:alpha val="8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txBox="1">
            <a:spLocks noGrp="1"/>
          </p:cNvSpPr>
          <p:nvPr>
            <p:ph type="title"/>
          </p:nvPr>
        </p:nvSpPr>
        <p:spPr>
          <a:xfrm>
            <a:off x="4153436" y="2148544"/>
            <a:ext cx="29994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3" name="Google Shape;63;p3"/>
          <p:cNvSpPr txBox="1">
            <a:spLocks noGrp="1"/>
          </p:cNvSpPr>
          <p:nvPr>
            <p:ph type="title" idx="2" hasCustomPrompt="1"/>
          </p:nvPr>
        </p:nvSpPr>
        <p:spPr>
          <a:xfrm>
            <a:off x="1494361" y="1456318"/>
            <a:ext cx="2559600" cy="1963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grpSp>
        <p:nvGrpSpPr>
          <p:cNvPr id="64" name="Google Shape;64;p3"/>
          <p:cNvGrpSpPr/>
          <p:nvPr/>
        </p:nvGrpSpPr>
        <p:grpSpPr>
          <a:xfrm>
            <a:off x="250836" y="4461987"/>
            <a:ext cx="404365" cy="452905"/>
            <a:chOff x="284649" y="818975"/>
            <a:chExt cx="404365" cy="452905"/>
          </a:xfrm>
        </p:grpSpPr>
        <p:sp>
          <p:nvSpPr>
            <p:cNvPr id="65" name="Google Shape;65;p3"/>
            <p:cNvSpPr/>
            <p:nvPr/>
          </p:nvSpPr>
          <p:spPr>
            <a:xfrm>
              <a:off x="284649" y="818975"/>
              <a:ext cx="404365" cy="354875"/>
            </a:xfrm>
            <a:custGeom>
              <a:avLst/>
              <a:gdLst/>
              <a:ahLst/>
              <a:cxnLst/>
              <a:rect l="l" t="t" r="r" b="b"/>
              <a:pathLst>
                <a:path w="26481" h="23240" fill="none" extrusionOk="0">
                  <a:moveTo>
                    <a:pt x="13240" y="1"/>
                  </a:moveTo>
                  <a:lnTo>
                    <a:pt x="1" y="23240"/>
                  </a:lnTo>
                  <a:lnTo>
                    <a:pt x="26480" y="23240"/>
                  </a:lnTo>
                  <a:close/>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298317" y="944354"/>
              <a:ext cx="377032" cy="327526"/>
            </a:xfrm>
            <a:custGeom>
              <a:avLst/>
              <a:gdLst/>
              <a:ahLst/>
              <a:cxnLst/>
              <a:rect l="l" t="t" r="r" b="b"/>
              <a:pathLst>
                <a:path w="24691" h="21449" fill="none" extrusionOk="0">
                  <a:moveTo>
                    <a:pt x="24690" y="21449"/>
                  </a:moveTo>
                  <a:lnTo>
                    <a:pt x="12531" y="0"/>
                  </a:lnTo>
                  <a:lnTo>
                    <a:pt x="1" y="21449"/>
                  </a:lnTo>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flipH="1">
            <a:off x="8488811" y="228595"/>
            <a:ext cx="404365" cy="452905"/>
            <a:chOff x="284649" y="818975"/>
            <a:chExt cx="404365" cy="452905"/>
          </a:xfrm>
        </p:grpSpPr>
        <p:sp>
          <p:nvSpPr>
            <p:cNvPr id="68" name="Google Shape;68;p3"/>
            <p:cNvSpPr/>
            <p:nvPr/>
          </p:nvSpPr>
          <p:spPr>
            <a:xfrm>
              <a:off x="284649" y="818975"/>
              <a:ext cx="404365" cy="354875"/>
            </a:xfrm>
            <a:custGeom>
              <a:avLst/>
              <a:gdLst/>
              <a:ahLst/>
              <a:cxnLst/>
              <a:rect l="l" t="t" r="r" b="b"/>
              <a:pathLst>
                <a:path w="26481" h="23240" fill="none" extrusionOk="0">
                  <a:moveTo>
                    <a:pt x="13240" y="1"/>
                  </a:moveTo>
                  <a:lnTo>
                    <a:pt x="1" y="23240"/>
                  </a:lnTo>
                  <a:lnTo>
                    <a:pt x="26480" y="23240"/>
                  </a:lnTo>
                  <a:close/>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298317" y="944354"/>
              <a:ext cx="377032" cy="327526"/>
            </a:xfrm>
            <a:custGeom>
              <a:avLst/>
              <a:gdLst/>
              <a:ahLst/>
              <a:cxnLst/>
              <a:rect l="l" t="t" r="r" b="b"/>
              <a:pathLst>
                <a:path w="24691" h="21449" fill="none" extrusionOk="0">
                  <a:moveTo>
                    <a:pt x="24690" y="21449"/>
                  </a:moveTo>
                  <a:lnTo>
                    <a:pt x="12531" y="0"/>
                  </a:lnTo>
                  <a:lnTo>
                    <a:pt x="1" y="21449"/>
                  </a:lnTo>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flipH="1">
            <a:off x="8249853" y="4514283"/>
            <a:ext cx="643332" cy="400613"/>
            <a:chOff x="32028" y="90609"/>
            <a:chExt cx="643332" cy="400613"/>
          </a:xfrm>
        </p:grpSpPr>
        <p:sp>
          <p:nvSpPr>
            <p:cNvPr id="71" name="Google Shape;71;p3"/>
            <p:cNvSpPr/>
            <p:nvPr/>
          </p:nvSpPr>
          <p:spPr>
            <a:xfrm>
              <a:off x="224784" y="180023"/>
              <a:ext cx="249787" cy="231661"/>
            </a:xfrm>
            <a:custGeom>
              <a:avLst/>
              <a:gdLst/>
              <a:ahLst/>
              <a:cxnLst/>
              <a:rect l="l" t="t" r="r" b="b"/>
              <a:pathLst>
                <a:path w="16358" h="15171" extrusionOk="0">
                  <a:moveTo>
                    <a:pt x="8177" y="0"/>
                  </a:moveTo>
                  <a:cubicBezTo>
                    <a:pt x="4523" y="0"/>
                    <a:pt x="1290" y="2646"/>
                    <a:pt x="680" y="6366"/>
                  </a:cubicBezTo>
                  <a:cubicBezTo>
                    <a:pt x="1" y="10502"/>
                    <a:pt x="2809" y="14390"/>
                    <a:pt x="6945" y="15069"/>
                  </a:cubicBezTo>
                  <a:cubicBezTo>
                    <a:pt x="7363" y="15138"/>
                    <a:pt x="7779" y="15171"/>
                    <a:pt x="8189" y="15171"/>
                  </a:cubicBezTo>
                  <a:cubicBezTo>
                    <a:pt x="11860" y="15171"/>
                    <a:pt x="15068" y="12524"/>
                    <a:pt x="15678" y="8804"/>
                  </a:cubicBezTo>
                  <a:cubicBezTo>
                    <a:pt x="16357" y="4669"/>
                    <a:pt x="13549" y="780"/>
                    <a:pt x="9413" y="101"/>
                  </a:cubicBezTo>
                  <a:cubicBezTo>
                    <a:pt x="8998" y="33"/>
                    <a:pt x="8585" y="0"/>
                    <a:pt x="8177" y="0"/>
                  </a:cubicBezTo>
                  <a:close/>
                </a:path>
              </a:pathLst>
            </a:custGeom>
            <a:solidFill>
              <a:srgbClr val="90C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84174" y="237948"/>
              <a:ext cx="131490" cy="115823"/>
            </a:xfrm>
            <a:custGeom>
              <a:avLst/>
              <a:gdLst/>
              <a:ahLst/>
              <a:cxnLst/>
              <a:rect l="l" t="t" r="r" b="b"/>
              <a:pathLst>
                <a:path w="8611" h="7585" extrusionOk="0">
                  <a:moveTo>
                    <a:pt x="4303" y="1"/>
                  </a:moveTo>
                  <a:cubicBezTo>
                    <a:pt x="3824" y="1"/>
                    <a:pt x="3338" y="93"/>
                    <a:pt x="2870" y="290"/>
                  </a:cubicBezTo>
                  <a:cubicBezTo>
                    <a:pt x="926" y="1061"/>
                    <a:pt x="0" y="3283"/>
                    <a:pt x="803" y="5228"/>
                  </a:cubicBezTo>
                  <a:cubicBezTo>
                    <a:pt x="1386" y="6697"/>
                    <a:pt x="2797" y="7584"/>
                    <a:pt x="4290" y="7584"/>
                  </a:cubicBezTo>
                  <a:cubicBezTo>
                    <a:pt x="4773" y="7584"/>
                    <a:pt x="5265" y="7491"/>
                    <a:pt x="5740" y="7295"/>
                  </a:cubicBezTo>
                  <a:cubicBezTo>
                    <a:pt x="7685" y="6493"/>
                    <a:pt x="8611" y="4271"/>
                    <a:pt x="7808" y="2357"/>
                  </a:cubicBezTo>
                  <a:cubicBezTo>
                    <a:pt x="7202" y="888"/>
                    <a:pt x="5785" y="1"/>
                    <a:pt x="4303" y="1"/>
                  </a:cubicBezTo>
                  <a:close/>
                </a:path>
              </a:pathLst>
            </a:custGeom>
            <a:solidFill>
              <a:srgbClr val="684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6788" y="144807"/>
              <a:ext cx="546208" cy="302086"/>
            </a:xfrm>
            <a:custGeom>
              <a:avLst/>
              <a:gdLst/>
              <a:ahLst/>
              <a:cxnLst/>
              <a:rect l="l" t="t" r="r" b="b"/>
              <a:pathLst>
                <a:path w="35770" h="19783" fill="none" extrusionOk="0">
                  <a:moveTo>
                    <a:pt x="1" y="9907"/>
                  </a:moveTo>
                  <a:lnTo>
                    <a:pt x="1" y="9907"/>
                  </a:lnTo>
                  <a:cubicBezTo>
                    <a:pt x="9877" y="0"/>
                    <a:pt x="25894" y="0"/>
                    <a:pt x="35770" y="9907"/>
                  </a:cubicBezTo>
                  <a:lnTo>
                    <a:pt x="35770" y="9907"/>
                  </a:lnTo>
                  <a:cubicBezTo>
                    <a:pt x="25894" y="19783"/>
                    <a:pt x="9877" y="19783"/>
                    <a:pt x="1" y="9907"/>
                  </a:cubicBezTo>
                  <a:close/>
                </a:path>
              </a:pathLst>
            </a:custGeom>
            <a:solidFill>
              <a:schemeClr val="lt1"/>
            </a:solidFill>
            <a:ln w="19050" cap="flat"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855" y="358302"/>
              <a:ext cx="34419" cy="34419"/>
            </a:xfrm>
            <a:custGeom>
              <a:avLst/>
              <a:gdLst/>
              <a:ahLst/>
              <a:cxnLst/>
              <a:rect l="l" t="t" r="r" b="b"/>
              <a:pathLst>
                <a:path w="2254" h="2254" extrusionOk="0">
                  <a:moveTo>
                    <a:pt x="1112" y="1"/>
                  </a:moveTo>
                  <a:cubicBezTo>
                    <a:pt x="495" y="1"/>
                    <a:pt x="1" y="494"/>
                    <a:pt x="1" y="1112"/>
                  </a:cubicBezTo>
                  <a:cubicBezTo>
                    <a:pt x="1" y="1729"/>
                    <a:pt x="495" y="2254"/>
                    <a:pt x="1112" y="2254"/>
                  </a:cubicBezTo>
                  <a:cubicBezTo>
                    <a:pt x="1729" y="2254"/>
                    <a:pt x="2254" y="1729"/>
                    <a:pt x="2254" y="1112"/>
                  </a:cubicBezTo>
                  <a:cubicBezTo>
                    <a:pt x="2254" y="494"/>
                    <a:pt x="1729"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113562" y="405430"/>
              <a:ext cx="34419" cy="34419"/>
            </a:xfrm>
            <a:custGeom>
              <a:avLst/>
              <a:gdLst/>
              <a:ahLst/>
              <a:cxnLst/>
              <a:rect l="l" t="t" r="r" b="b"/>
              <a:pathLst>
                <a:path w="2254" h="2254" extrusionOk="0">
                  <a:moveTo>
                    <a:pt x="1142" y="1"/>
                  </a:moveTo>
                  <a:cubicBezTo>
                    <a:pt x="494" y="1"/>
                    <a:pt x="0" y="495"/>
                    <a:pt x="0" y="1112"/>
                  </a:cubicBezTo>
                  <a:cubicBezTo>
                    <a:pt x="0" y="1760"/>
                    <a:pt x="494" y="2254"/>
                    <a:pt x="1142" y="2254"/>
                  </a:cubicBezTo>
                  <a:cubicBezTo>
                    <a:pt x="1759" y="2254"/>
                    <a:pt x="2253" y="1760"/>
                    <a:pt x="2253" y="1112"/>
                  </a:cubicBezTo>
                  <a:cubicBezTo>
                    <a:pt x="2253" y="495"/>
                    <a:pt x="1759" y="1"/>
                    <a:pt x="114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197448" y="437484"/>
              <a:ext cx="34419" cy="34419"/>
            </a:xfrm>
            <a:custGeom>
              <a:avLst/>
              <a:gdLst/>
              <a:ahLst/>
              <a:cxnLst/>
              <a:rect l="l" t="t" r="r" b="b"/>
              <a:pathLst>
                <a:path w="2254" h="2254" extrusionOk="0">
                  <a:moveTo>
                    <a:pt x="1112" y="0"/>
                  </a:moveTo>
                  <a:cubicBezTo>
                    <a:pt x="494" y="0"/>
                    <a:pt x="1" y="525"/>
                    <a:pt x="1" y="1142"/>
                  </a:cubicBezTo>
                  <a:cubicBezTo>
                    <a:pt x="1" y="1760"/>
                    <a:pt x="494" y="2253"/>
                    <a:pt x="1112" y="2253"/>
                  </a:cubicBezTo>
                  <a:cubicBezTo>
                    <a:pt x="1760" y="2253"/>
                    <a:pt x="2254" y="1760"/>
                    <a:pt x="2254" y="1142"/>
                  </a:cubicBezTo>
                  <a:cubicBezTo>
                    <a:pt x="2254" y="525"/>
                    <a:pt x="1760" y="0"/>
                    <a:pt x="1112"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294070" y="456803"/>
              <a:ext cx="34419" cy="34419"/>
            </a:xfrm>
            <a:custGeom>
              <a:avLst/>
              <a:gdLst/>
              <a:ahLst/>
              <a:cxnLst/>
              <a:rect l="l" t="t" r="r" b="b"/>
              <a:pathLst>
                <a:path w="2254" h="2254" extrusionOk="0">
                  <a:moveTo>
                    <a:pt x="1111" y="1"/>
                  </a:moveTo>
                  <a:cubicBezTo>
                    <a:pt x="494" y="1"/>
                    <a:pt x="0" y="525"/>
                    <a:pt x="0" y="1143"/>
                  </a:cubicBezTo>
                  <a:cubicBezTo>
                    <a:pt x="0" y="1760"/>
                    <a:pt x="494" y="2254"/>
                    <a:pt x="1111" y="2254"/>
                  </a:cubicBezTo>
                  <a:cubicBezTo>
                    <a:pt x="1759" y="2254"/>
                    <a:pt x="2253" y="1760"/>
                    <a:pt x="2253" y="1143"/>
                  </a:cubicBezTo>
                  <a:cubicBezTo>
                    <a:pt x="2253" y="525"/>
                    <a:pt x="1759" y="1"/>
                    <a:pt x="1111"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94922" y="452557"/>
              <a:ext cx="34419" cy="34419"/>
            </a:xfrm>
            <a:custGeom>
              <a:avLst/>
              <a:gdLst/>
              <a:ahLst/>
              <a:cxnLst/>
              <a:rect l="l" t="t" r="r" b="b"/>
              <a:pathLst>
                <a:path w="2254" h="2254" extrusionOk="0">
                  <a:moveTo>
                    <a:pt x="1143" y="1"/>
                  </a:moveTo>
                  <a:cubicBezTo>
                    <a:pt x="495" y="1"/>
                    <a:pt x="1" y="495"/>
                    <a:pt x="1" y="1143"/>
                  </a:cubicBezTo>
                  <a:cubicBezTo>
                    <a:pt x="1" y="1760"/>
                    <a:pt x="495" y="2254"/>
                    <a:pt x="1143" y="2254"/>
                  </a:cubicBezTo>
                  <a:cubicBezTo>
                    <a:pt x="1760" y="2254"/>
                    <a:pt x="2254" y="1760"/>
                    <a:pt x="2254" y="1143"/>
                  </a:cubicBezTo>
                  <a:cubicBezTo>
                    <a:pt x="2254" y="495"/>
                    <a:pt x="1760" y="1"/>
                    <a:pt x="1143"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487299" y="428994"/>
              <a:ext cx="34419" cy="34419"/>
            </a:xfrm>
            <a:custGeom>
              <a:avLst/>
              <a:gdLst/>
              <a:ahLst/>
              <a:cxnLst/>
              <a:rect l="l" t="t" r="r" b="b"/>
              <a:pathLst>
                <a:path w="2254" h="2254" extrusionOk="0">
                  <a:moveTo>
                    <a:pt x="1112" y="1"/>
                  </a:moveTo>
                  <a:cubicBezTo>
                    <a:pt x="494" y="1"/>
                    <a:pt x="1" y="495"/>
                    <a:pt x="1" y="1143"/>
                  </a:cubicBezTo>
                  <a:cubicBezTo>
                    <a:pt x="1" y="1760"/>
                    <a:pt x="494" y="2254"/>
                    <a:pt x="1112" y="2254"/>
                  </a:cubicBezTo>
                  <a:cubicBezTo>
                    <a:pt x="1760" y="2254"/>
                    <a:pt x="2254" y="1760"/>
                    <a:pt x="2254" y="1143"/>
                  </a:cubicBezTo>
                  <a:cubicBezTo>
                    <a:pt x="2254" y="495"/>
                    <a:pt x="1760"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564587" y="383759"/>
              <a:ext cx="34419" cy="34419"/>
            </a:xfrm>
            <a:custGeom>
              <a:avLst/>
              <a:gdLst/>
              <a:ahLst/>
              <a:cxnLst/>
              <a:rect l="l" t="t" r="r" b="b"/>
              <a:pathLst>
                <a:path w="2254" h="2254" extrusionOk="0">
                  <a:moveTo>
                    <a:pt x="1143" y="0"/>
                  </a:moveTo>
                  <a:cubicBezTo>
                    <a:pt x="495" y="0"/>
                    <a:pt x="1" y="525"/>
                    <a:pt x="1" y="1142"/>
                  </a:cubicBezTo>
                  <a:cubicBezTo>
                    <a:pt x="1" y="1759"/>
                    <a:pt x="495" y="2253"/>
                    <a:pt x="1143" y="2253"/>
                  </a:cubicBezTo>
                  <a:cubicBezTo>
                    <a:pt x="1760" y="2253"/>
                    <a:pt x="2254" y="1759"/>
                    <a:pt x="2254" y="1142"/>
                  </a:cubicBezTo>
                  <a:cubicBezTo>
                    <a:pt x="2254" y="525"/>
                    <a:pt x="1760" y="0"/>
                    <a:pt x="1143"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633400" y="332463"/>
              <a:ext cx="40084" cy="34342"/>
            </a:xfrm>
            <a:custGeom>
              <a:avLst/>
              <a:gdLst/>
              <a:ahLst/>
              <a:cxnLst/>
              <a:rect l="l" t="t" r="r" b="b"/>
              <a:pathLst>
                <a:path w="2625" h="2249" extrusionOk="0">
                  <a:moveTo>
                    <a:pt x="1125" y="1"/>
                  </a:moveTo>
                  <a:cubicBezTo>
                    <a:pt x="550" y="1"/>
                    <a:pt x="1" y="449"/>
                    <a:pt x="1" y="1137"/>
                  </a:cubicBezTo>
                  <a:cubicBezTo>
                    <a:pt x="1" y="1754"/>
                    <a:pt x="495" y="2248"/>
                    <a:pt x="1112" y="2248"/>
                  </a:cubicBezTo>
                  <a:cubicBezTo>
                    <a:pt x="2130" y="2248"/>
                    <a:pt x="2624" y="1014"/>
                    <a:pt x="1914" y="335"/>
                  </a:cubicBezTo>
                  <a:cubicBezTo>
                    <a:pt x="1684" y="104"/>
                    <a:pt x="1401" y="1"/>
                    <a:pt x="1125"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2028" y="209848"/>
              <a:ext cx="62210" cy="68807"/>
            </a:xfrm>
            <a:custGeom>
              <a:avLst/>
              <a:gdLst/>
              <a:ahLst/>
              <a:cxnLst/>
              <a:rect l="l" t="t" r="r" b="b"/>
              <a:pathLst>
                <a:path w="4074" h="4506" fill="none" extrusionOk="0">
                  <a:moveTo>
                    <a:pt x="4074" y="4506"/>
                  </a:moveTo>
                  <a:lnTo>
                    <a:pt x="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03666" y="153283"/>
              <a:ext cx="48070" cy="79190"/>
            </a:xfrm>
            <a:custGeom>
              <a:avLst/>
              <a:gdLst/>
              <a:ahLst/>
              <a:cxnLst/>
              <a:rect l="l" t="t" r="r" b="b"/>
              <a:pathLst>
                <a:path w="3148" h="5186" fill="none" extrusionOk="0">
                  <a:moveTo>
                    <a:pt x="3148" y="5186"/>
                  </a:moveTo>
                  <a:lnTo>
                    <a:pt x="0"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86605" y="116998"/>
              <a:ext cx="41015" cy="82962"/>
            </a:xfrm>
            <a:custGeom>
              <a:avLst/>
              <a:gdLst/>
              <a:ahLst/>
              <a:cxnLst/>
              <a:rect l="l" t="t" r="r" b="b"/>
              <a:pathLst>
                <a:path w="2686" h="5433" fill="none" extrusionOk="0">
                  <a:moveTo>
                    <a:pt x="2686" y="5432"/>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79455" y="93434"/>
              <a:ext cx="14155" cy="91437"/>
            </a:xfrm>
            <a:custGeom>
              <a:avLst/>
              <a:gdLst/>
              <a:ahLst/>
              <a:cxnLst/>
              <a:rect l="l" t="t" r="r" b="b"/>
              <a:pathLst>
                <a:path w="927" h="5988" fill="none" extrusionOk="0">
                  <a:moveTo>
                    <a:pt x="926" y="5987"/>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363341" y="90609"/>
              <a:ext cx="5207" cy="92842"/>
            </a:xfrm>
            <a:custGeom>
              <a:avLst/>
              <a:gdLst/>
              <a:ahLst/>
              <a:cxnLst/>
              <a:rect l="l" t="t" r="r" b="b"/>
              <a:pathLst>
                <a:path w="341" h="6080" fill="none" extrusionOk="0">
                  <a:moveTo>
                    <a:pt x="1" y="6080"/>
                  </a:moveTo>
                  <a:lnTo>
                    <a:pt x="34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431222" y="98137"/>
              <a:ext cx="19805" cy="90505"/>
            </a:xfrm>
            <a:custGeom>
              <a:avLst/>
              <a:gdLst/>
              <a:ahLst/>
              <a:cxnLst/>
              <a:rect l="l" t="t" r="r" b="b"/>
              <a:pathLst>
                <a:path w="1297" h="5927" fill="none" extrusionOk="0">
                  <a:moveTo>
                    <a:pt x="0" y="5926"/>
                  </a:moveTo>
                  <a:lnTo>
                    <a:pt x="1296"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494843" y="121701"/>
              <a:ext cx="42893" cy="82015"/>
            </a:xfrm>
            <a:custGeom>
              <a:avLst/>
              <a:gdLst/>
              <a:ahLst/>
              <a:cxnLst/>
              <a:rect l="l" t="t" r="r" b="b"/>
              <a:pathLst>
                <a:path w="2809" h="5371" fill="none" extrusionOk="0">
                  <a:moveTo>
                    <a:pt x="0" y="5371"/>
                  </a:moveTo>
                  <a:lnTo>
                    <a:pt x="2809"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59410" y="162247"/>
              <a:ext cx="42435" cy="82473"/>
            </a:xfrm>
            <a:custGeom>
              <a:avLst/>
              <a:gdLst/>
              <a:ahLst/>
              <a:cxnLst/>
              <a:rect l="l" t="t" r="r" b="b"/>
              <a:pathLst>
                <a:path w="2779" h="5401" fill="none" extrusionOk="0">
                  <a:moveTo>
                    <a:pt x="1" y="5401"/>
                  </a:moveTo>
                  <a:lnTo>
                    <a:pt x="2778"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606538" y="215499"/>
              <a:ext cx="68822" cy="62225"/>
            </a:xfrm>
            <a:custGeom>
              <a:avLst/>
              <a:gdLst/>
              <a:ahLst/>
              <a:cxnLst/>
              <a:rect l="l" t="t" r="r" b="b"/>
              <a:pathLst>
                <a:path w="4507" h="4075" fill="none" extrusionOk="0">
                  <a:moveTo>
                    <a:pt x="1" y="4074"/>
                  </a:moveTo>
                  <a:lnTo>
                    <a:pt x="4507"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246888" y="228600"/>
            <a:ext cx="643332" cy="400613"/>
            <a:chOff x="32028" y="90609"/>
            <a:chExt cx="643332" cy="400613"/>
          </a:xfrm>
        </p:grpSpPr>
        <p:sp>
          <p:nvSpPr>
            <p:cNvPr id="92" name="Google Shape;92;p3"/>
            <p:cNvSpPr/>
            <p:nvPr/>
          </p:nvSpPr>
          <p:spPr>
            <a:xfrm>
              <a:off x="224784" y="180023"/>
              <a:ext cx="249787" cy="231661"/>
            </a:xfrm>
            <a:custGeom>
              <a:avLst/>
              <a:gdLst/>
              <a:ahLst/>
              <a:cxnLst/>
              <a:rect l="l" t="t" r="r" b="b"/>
              <a:pathLst>
                <a:path w="16358" h="15171" extrusionOk="0">
                  <a:moveTo>
                    <a:pt x="8177" y="0"/>
                  </a:moveTo>
                  <a:cubicBezTo>
                    <a:pt x="4523" y="0"/>
                    <a:pt x="1290" y="2646"/>
                    <a:pt x="680" y="6366"/>
                  </a:cubicBezTo>
                  <a:cubicBezTo>
                    <a:pt x="1" y="10502"/>
                    <a:pt x="2809" y="14390"/>
                    <a:pt x="6945" y="15069"/>
                  </a:cubicBezTo>
                  <a:cubicBezTo>
                    <a:pt x="7363" y="15138"/>
                    <a:pt x="7779" y="15171"/>
                    <a:pt x="8189" y="15171"/>
                  </a:cubicBezTo>
                  <a:cubicBezTo>
                    <a:pt x="11860" y="15171"/>
                    <a:pt x="15068" y="12524"/>
                    <a:pt x="15678" y="8804"/>
                  </a:cubicBezTo>
                  <a:cubicBezTo>
                    <a:pt x="16357" y="4669"/>
                    <a:pt x="13549" y="780"/>
                    <a:pt x="9413" y="101"/>
                  </a:cubicBezTo>
                  <a:cubicBezTo>
                    <a:pt x="8998" y="33"/>
                    <a:pt x="8585" y="0"/>
                    <a:pt x="8177" y="0"/>
                  </a:cubicBezTo>
                  <a:close/>
                </a:path>
              </a:pathLst>
            </a:custGeom>
            <a:solidFill>
              <a:srgbClr val="90C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84174" y="237948"/>
              <a:ext cx="131490" cy="115823"/>
            </a:xfrm>
            <a:custGeom>
              <a:avLst/>
              <a:gdLst/>
              <a:ahLst/>
              <a:cxnLst/>
              <a:rect l="l" t="t" r="r" b="b"/>
              <a:pathLst>
                <a:path w="8611" h="7585" extrusionOk="0">
                  <a:moveTo>
                    <a:pt x="4303" y="1"/>
                  </a:moveTo>
                  <a:cubicBezTo>
                    <a:pt x="3824" y="1"/>
                    <a:pt x="3338" y="93"/>
                    <a:pt x="2870" y="290"/>
                  </a:cubicBezTo>
                  <a:cubicBezTo>
                    <a:pt x="926" y="1061"/>
                    <a:pt x="0" y="3283"/>
                    <a:pt x="803" y="5228"/>
                  </a:cubicBezTo>
                  <a:cubicBezTo>
                    <a:pt x="1386" y="6697"/>
                    <a:pt x="2797" y="7584"/>
                    <a:pt x="4290" y="7584"/>
                  </a:cubicBezTo>
                  <a:cubicBezTo>
                    <a:pt x="4773" y="7584"/>
                    <a:pt x="5265" y="7491"/>
                    <a:pt x="5740" y="7295"/>
                  </a:cubicBezTo>
                  <a:cubicBezTo>
                    <a:pt x="7685" y="6493"/>
                    <a:pt x="8611" y="4271"/>
                    <a:pt x="7808" y="2357"/>
                  </a:cubicBezTo>
                  <a:cubicBezTo>
                    <a:pt x="7202" y="888"/>
                    <a:pt x="5785" y="1"/>
                    <a:pt x="4303" y="1"/>
                  </a:cubicBezTo>
                  <a:close/>
                </a:path>
              </a:pathLst>
            </a:custGeom>
            <a:solidFill>
              <a:srgbClr val="684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76788" y="144807"/>
              <a:ext cx="546208" cy="302086"/>
            </a:xfrm>
            <a:custGeom>
              <a:avLst/>
              <a:gdLst/>
              <a:ahLst/>
              <a:cxnLst/>
              <a:rect l="l" t="t" r="r" b="b"/>
              <a:pathLst>
                <a:path w="35770" h="19783" fill="none" extrusionOk="0">
                  <a:moveTo>
                    <a:pt x="1" y="9907"/>
                  </a:moveTo>
                  <a:lnTo>
                    <a:pt x="1" y="9907"/>
                  </a:lnTo>
                  <a:cubicBezTo>
                    <a:pt x="9877" y="0"/>
                    <a:pt x="25894" y="0"/>
                    <a:pt x="35770" y="9907"/>
                  </a:cubicBezTo>
                  <a:lnTo>
                    <a:pt x="35770" y="9907"/>
                  </a:lnTo>
                  <a:cubicBezTo>
                    <a:pt x="25894" y="19783"/>
                    <a:pt x="9877" y="19783"/>
                    <a:pt x="1" y="9907"/>
                  </a:cubicBezTo>
                  <a:close/>
                </a:path>
              </a:pathLst>
            </a:custGeom>
            <a:solidFill>
              <a:schemeClr val="lt1"/>
            </a:solidFill>
            <a:ln w="19050" cap="flat"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42855" y="358302"/>
              <a:ext cx="34419" cy="34419"/>
            </a:xfrm>
            <a:custGeom>
              <a:avLst/>
              <a:gdLst/>
              <a:ahLst/>
              <a:cxnLst/>
              <a:rect l="l" t="t" r="r" b="b"/>
              <a:pathLst>
                <a:path w="2254" h="2254" extrusionOk="0">
                  <a:moveTo>
                    <a:pt x="1112" y="1"/>
                  </a:moveTo>
                  <a:cubicBezTo>
                    <a:pt x="495" y="1"/>
                    <a:pt x="1" y="494"/>
                    <a:pt x="1" y="1112"/>
                  </a:cubicBezTo>
                  <a:cubicBezTo>
                    <a:pt x="1" y="1729"/>
                    <a:pt x="495" y="2254"/>
                    <a:pt x="1112" y="2254"/>
                  </a:cubicBezTo>
                  <a:cubicBezTo>
                    <a:pt x="1729" y="2254"/>
                    <a:pt x="2254" y="1729"/>
                    <a:pt x="2254" y="1112"/>
                  </a:cubicBezTo>
                  <a:cubicBezTo>
                    <a:pt x="2254" y="494"/>
                    <a:pt x="1729"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113562" y="405430"/>
              <a:ext cx="34419" cy="34419"/>
            </a:xfrm>
            <a:custGeom>
              <a:avLst/>
              <a:gdLst/>
              <a:ahLst/>
              <a:cxnLst/>
              <a:rect l="l" t="t" r="r" b="b"/>
              <a:pathLst>
                <a:path w="2254" h="2254" extrusionOk="0">
                  <a:moveTo>
                    <a:pt x="1142" y="1"/>
                  </a:moveTo>
                  <a:cubicBezTo>
                    <a:pt x="494" y="1"/>
                    <a:pt x="0" y="495"/>
                    <a:pt x="0" y="1112"/>
                  </a:cubicBezTo>
                  <a:cubicBezTo>
                    <a:pt x="0" y="1760"/>
                    <a:pt x="494" y="2254"/>
                    <a:pt x="1142" y="2254"/>
                  </a:cubicBezTo>
                  <a:cubicBezTo>
                    <a:pt x="1759" y="2254"/>
                    <a:pt x="2253" y="1760"/>
                    <a:pt x="2253" y="1112"/>
                  </a:cubicBezTo>
                  <a:cubicBezTo>
                    <a:pt x="2253" y="495"/>
                    <a:pt x="1759" y="1"/>
                    <a:pt x="114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197448" y="437484"/>
              <a:ext cx="34419" cy="34419"/>
            </a:xfrm>
            <a:custGeom>
              <a:avLst/>
              <a:gdLst/>
              <a:ahLst/>
              <a:cxnLst/>
              <a:rect l="l" t="t" r="r" b="b"/>
              <a:pathLst>
                <a:path w="2254" h="2254" extrusionOk="0">
                  <a:moveTo>
                    <a:pt x="1112" y="0"/>
                  </a:moveTo>
                  <a:cubicBezTo>
                    <a:pt x="494" y="0"/>
                    <a:pt x="1" y="525"/>
                    <a:pt x="1" y="1142"/>
                  </a:cubicBezTo>
                  <a:cubicBezTo>
                    <a:pt x="1" y="1760"/>
                    <a:pt x="494" y="2253"/>
                    <a:pt x="1112" y="2253"/>
                  </a:cubicBezTo>
                  <a:cubicBezTo>
                    <a:pt x="1760" y="2253"/>
                    <a:pt x="2254" y="1760"/>
                    <a:pt x="2254" y="1142"/>
                  </a:cubicBezTo>
                  <a:cubicBezTo>
                    <a:pt x="2254" y="525"/>
                    <a:pt x="1760" y="0"/>
                    <a:pt x="1112"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294070" y="456803"/>
              <a:ext cx="34419" cy="34419"/>
            </a:xfrm>
            <a:custGeom>
              <a:avLst/>
              <a:gdLst/>
              <a:ahLst/>
              <a:cxnLst/>
              <a:rect l="l" t="t" r="r" b="b"/>
              <a:pathLst>
                <a:path w="2254" h="2254" extrusionOk="0">
                  <a:moveTo>
                    <a:pt x="1111" y="1"/>
                  </a:moveTo>
                  <a:cubicBezTo>
                    <a:pt x="494" y="1"/>
                    <a:pt x="0" y="525"/>
                    <a:pt x="0" y="1143"/>
                  </a:cubicBezTo>
                  <a:cubicBezTo>
                    <a:pt x="0" y="1760"/>
                    <a:pt x="494" y="2254"/>
                    <a:pt x="1111" y="2254"/>
                  </a:cubicBezTo>
                  <a:cubicBezTo>
                    <a:pt x="1759" y="2254"/>
                    <a:pt x="2253" y="1760"/>
                    <a:pt x="2253" y="1143"/>
                  </a:cubicBezTo>
                  <a:cubicBezTo>
                    <a:pt x="2253" y="525"/>
                    <a:pt x="1759" y="1"/>
                    <a:pt x="1111"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94922" y="452557"/>
              <a:ext cx="34419" cy="34419"/>
            </a:xfrm>
            <a:custGeom>
              <a:avLst/>
              <a:gdLst/>
              <a:ahLst/>
              <a:cxnLst/>
              <a:rect l="l" t="t" r="r" b="b"/>
              <a:pathLst>
                <a:path w="2254" h="2254" extrusionOk="0">
                  <a:moveTo>
                    <a:pt x="1143" y="1"/>
                  </a:moveTo>
                  <a:cubicBezTo>
                    <a:pt x="495" y="1"/>
                    <a:pt x="1" y="495"/>
                    <a:pt x="1" y="1143"/>
                  </a:cubicBezTo>
                  <a:cubicBezTo>
                    <a:pt x="1" y="1760"/>
                    <a:pt x="495" y="2254"/>
                    <a:pt x="1143" y="2254"/>
                  </a:cubicBezTo>
                  <a:cubicBezTo>
                    <a:pt x="1760" y="2254"/>
                    <a:pt x="2254" y="1760"/>
                    <a:pt x="2254" y="1143"/>
                  </a:cubicBezTo>
                  <a:cubicBezTo>
                    <a:pt x="2254" y="495"/>
                    <a:pt x="1760" y="1"/>
                    <a:pt x="1143"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487299" y="428994"/>
              <a:ext cx="34419" cy="34419"/>
            </a:xfrm>
            <a:custGeom>
              <a:avLst/>
              <a:gdLst/>
              <a:ahLst/>
              <a:cxnLst/>
              <a:rect l="l" t="t" r="r" b="b"/>
              <a:pathLst>
                <a:path w="2254" h="2254" extrusionOk="0">
                  <a:moveTo>
                    <a:pt x="1112" y="1"/>
                  </a:moveTo>
                  <a:cubicBezTo>
                    <a:pt x="494" y="1"/>
                    <a:pt x="1" y="495"/>
                    <a:pt x="1" y="1143"/>
                  </a:cubicBezTo>
                  <a:cubicBezTo>
                    <a:pt x="1" y="1760"/>
                    <a:pt x="494" y="2254"/>
                    <a:pt x="1112" y="2254"/>
                  </a:cubicBezTo>
                  <a:cubicBezTo>
                    <a:pt x="1760" y="2254"/>
                    <a:pt x="2254" y="1760"/>
                    <a:pt x="2254" y="1143"/>
                  </a:cubicBezTo>
                  <a:cubicBezTo>
                    <a:pt x="2254" y="495"/>
                    <a:pt x="1760"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64587" y="383759"/>
              <a:ext cx="34419" cy="34419"/>
            </a:xfrm>
            <a:custGeom>
              <a:avLst/>
              <a:gdLst/>
              <a:ahLst/>
              <a:cxnLst/>
              <a:rect l="l" t="t" r="r" b="b"/>
              <a:pathLst>
                <a:path w="2254" h="2254" extrusionOk="0">
                  <a:moveTo>
                    <a:pt x="1143" y="0"/>
                  </a:moveTo>
                  <a:cubicBezTo>
                    <a:pt x="495" y="0"/>
                    <a:pt x="1" y="525"/>
                    <a:pt x="1" y="1142"/>
                  </a:cubicBezTo>
                  <a:cubicBezTo>
                    <a:pt x="1" y="1759"/>
                    <a:pt x="495" y="2253"/>
                    <a:pt x="1143" y="2253"/>
                  </a:cubicBezTo>
                  <a:cubicBezTo>
                    <a:pt x="1760" y="2253"/>
                    <a:pt x="2254" y="1759"/>
                    <a:pt x="2254" y="1142"/>
                  </a:cubicBezTo>
                  <a:cubicBezTo>
                    <a:pt x="2254" y="525"/>
                    <a:pt x="1760" y="0"/>
                    <a:pt x="1143"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33400" y="332463"/>
              <a:ext cx="40084" cy="34342"/>
            </a:xfrm>
            <a:custGeom>
              <a:avLst/>
              <a:gdLst/>
              <a:ahLst/>
              <a:cxnLst/>
              <a:rect l="l" t="t" r="r" b="b"/>
              <a:pathLst>
                <a:path w="2625" h="2249" extrusionOk="0">
                  <a:moveTo>
                    <a:pt x="1125" y="1"/>
                  </a:moveTo>
                  <a:cubicBezTo>
                    <a:pt x="550" y="1"/>
                    <a:pt x="1" y="449"/>
                    <a:pt x="1" y="1137"/>
                  </a:cubicBezTo>
                  <a:cubicBezTo>
                    <a:pt x="1" y="1754"/>
                    <a:pt x="495" y="2248"/>
                    <a:pt x="1112" y="2248"/>
                  </a:cubicBezTo>
                  <a:cubicBezTo>
                    <a:pt x="2130" y="2248"/>
                    <a:pt x="2624" y="1014"/>
                    <a:pt x="1914" y="335"/>
                  </a:cubicBezTo>
                  <a:cubicBezTo>
                    <a:pt x="1684" y="104"/>
                    <a:pt x="1401" y="1"/>
                    <a:pt x="1125"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32028" y="209848"/>
              <a:ext cx="62210" cy="68807"/>
            </a:xfrm>
            <a:custGeom>
              <a:avLst/>
              <a:gdLst/>
              <a:ahLst/>
              <a:cxnLst/>
              <a:rect l="l" t="t" r="r" b="b"/>
              <a:pathLst>
                <a:path w="4074" h="4506" fill="none" extrusionOk="0">
                  <a:moveTo>
                    <a:pt x="4074" y="4506"/>
                  </a:moveTo>
                  <a:lnTo>
                    <a:pt x="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03666" y="153283"/>
              <a:ext cx="48070" cy="79190"/>
            </a:xfrm>
            <a:custGeom>
              <a:avLst/>
              <a:gdLst/>
              <a:ahLst/>
              <a:cxnLst/>
              <a:rect l="l" t="t" r="r" b="b"/>
              <a:pathLst>
                <a:path w="3148" h="5186" fill="none" extrusionOk="0">
                  <a:moveTo>
                    <a:pt x="3148" y="5186"/>
                  </a:moveTo>
                  <a:lnTo>
                    <a:pt x="0"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86605" y="116998"/>
              <a:ext cx="41015" cy="82962"/>
            </a:xfrm>
            <a:custGeom>
              <a:avLst/>
              <a:gdLst/>
              <a:ahLst/>
              <a:cxnLst/>
              <a:rect l="l" t="t" r="r" b="b"/>
              <a:pathLst>
                <a:path w="2686" h="5433" fill="none" extrusionOk="0">
                  <a:moveTo>
                    <a:pt x="2686" y="5432"/>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79455" y="93434"/>
              <a:ext cx="14155" cy="91437"/>
            </a:xfrm>
            <a:custGeom>
              <a:avLst/>
              <a:gdLst/>
              <a:ahLst/>
              <a:cxnLst/>
              <a:rect l="l" t="t" r="r" b="b"/>
              <a:pathLst>
                <a:path w="927" h="5988" fill="none" extrusionOk="0">
                  <a:moveTo>
                    <a:pt x="926" y="5987"/>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363341" y="90609"/>
              <a:ext cx="5207" cy="92842"/>
            </a:xfrm>
            <a:custGeom>
              <a:avLst/>
              <a:gdLst/>
              <a:ahLst/>
              <a:cxnLst/>
              <a:rect l="l" t="t" r="r" b="b"/>
              <a:pathLst>
                <a:path w="341" h="6080" fill="none" extrusionOk="0">
                  <a:moveTo>
                    <a:pt x="1" y="6080"/>
                  </a:moveTo>
                  <a:lnTo>
                    <a:pt x="34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431222" y="98137"/>
              <a:ext cx="19805" cy="90505"/>
            </a:xfrm>
            <a:custGeom>
              <a:avLst/>
              <a:gdLst/>
              <a:ahLst/>
              <a:cxnLst/>
              <a:rect l="l" t="t" r="r" b="b"/>
              <a:pathLst>
                <a:path w="1297" h="5927" fill="none" extrusionOk="0">
                  <a:moveTo>
                    <a:pt x="0" y="5926"/>
                  </a:moveTo>
                  <a:lnTo>
                    <a:pt x="1296"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494843" y="121701"/>
              <a:ext cx="42893" cy="82015"/>
            </a:xfrm>
            <a:custGeom>
              <a:avLst/>
              <a:gdLst/>
              <a:ahLst/>
              <a:cxnLst/>
              <a:rect l="l" t="t" r="r" b="b"/>
              <a:pathLst>
                <a:path w="2809" h="5371" fill="none" extrusionOk="0">
                  <a:moveTo>
                    <a:pt x="0" y="5371"/>
                  </a:moveTo>
                  <a:lnTo>
                    <a:pt x="2809"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559410" y="162247"/>
              <a:ext cx="42435" cy="82473"/>
            </a:xfrm>
            <a:custGeom>
              <a:avLst/>
              <a:gdLst/>
              <a:ahLst/>
              <a:cxnLst/>
              <a:rect l="l" t="t" r="r" b="b"/>
              <a:pathLst>
                <a:path w="2779" h="5401" fill="none" extrusionOk="0">
                  <a:moveTo>
                    <a:pt x="1" y="5401"/>
                  </a:moveTo>
                  <a:lnTo>
                    <a:pt x="2778"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606538" y="215499"/>
              <a:ext cx="68822" cy="62225"/>
            </a:xfrm>
            <a:custGeom>
              <a:avLst/>
              <a:gdLst/>
              <a:ahLst/>
              <a:cxnLst/>
              <a:rect l="l" t="t" r="r" b="b"/>
              <a:pathLst>
                <a:path w="4507" h="4075" fill="none" extrusionOk="0">
                  <a:moveTo>
                    <a:pt x="1" y="4074"/>
                  </a:moveTo>
                  <a:lnTo>
                    <a:pt x="4507"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9"/>
        <p:cNvGrpSpPr/>
        <p:nvPr/>
      </p:nvGrpSpPr>
      <p:grpSpPr>
        <a:xfrm>
          <a:off x="0" y="0"/>
          <a:ext cx="0" cy="0"/>
          <a:chOff x="0" y="0"/>
          <a:chExt cx="0" cy="0"/>
        </a:xfrm>
      </p:grpSpPr>
      <p:sp>
        <p:nvSpPr>
          <p:cNvPr id="170" name="Google Shape;170;p6"/>
          <p:cNvSpPr txBox="1">
            <a:spLocks noGrp="1"/>
          </p:cNvSpPr>
          <p:nvPr>
            <p:ph type="title"/>
          </p:nvPr>
        </p:nvSpPr>
        <p:spPr>
          <a:xfrm>
            <a:off x="711475" y="449975"/>
            <a:ext cx="7728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1"/>
        <p:cNvGrpSpPr/>
        <p:nvPr/>
      </p:nvGrpSpPr>
      <p:grpSpPr>
        <a:xfrm>
          <a:off x="0" y="0"/>
          <a:ext cx="0" cy="0"/>
          <a:chOff x="0" y="0"/>
          <a:chExt cx="0" cy="0"/>
        </a:xfrm>
      </p:grpSpPr>
      <p:sp>
        <p:nvSpPr>
          <p:cNvPr id="172" name="Google Shape;172;p7"/>
          <p:cNvSpPr/>
          <p:nvPr/>
        </p:nvSpPr>
        <p:spPr>
          <a:xfrm>
            <a:off x="2638075" y="539500"/>
            <a:ext cx="3858600" cy="4270500"/>
          </a:xfrm>
          <a:prstGeom prst="rect">
            <a:avLst/>
          </a:prstGeom>
          <a:solidFill>
            <a:srgbClr val="FDF8F4"/>
          </a:solidFill>
          <a:ln>
            <a:noFill/>
          </a:ln>
          <a:effectLst>
            <a:outerShdw blurRad="57150" dist="19050" dir="5400000" algn="bl" rotWithShape="0">
              <a:schemeClr val="accent4">
                <a:alpha val="8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7"/>
          <p:cNvGrpSpPr/>
          <p:nvPr/>
        </p:nvGrpSpPr>
        <p:grpSpPr>
          <a:xfrm>
            <a:off x="370311" y="950964"/>
            <a:ext cx="404365" cy="452905"/>
            <a:chOff x="284649" y="818975"/>
            <a:chExt cx="404365" cy="452905"/>
          </a:xfrm>
        </p:grpSpPr>
        <p:sp>
          <p:nvSpPr>
            <p:cNvPr id="174" name="Google Shape;174;p7"/>
            <p:cNvSpPr/>
            <p:nvPr/>
          </p:nvSpPr>
          <p:spPr>
            <a:xfrm>
              <a:off x="284649" y="818975"/>
              <a:ext cx="404365" cy="354875"/>
            </a:xfrm>
            <a:custGeom>
              <a:avLst/>
              <a:gdLst/>
              <a:ahLst/>
              <a:cxnLst/>
              <a:rect l="l" t="t" r="r" b="b"/>
              <a:pathLst>
                <a:path w="26481" h="23240" fill="none" extrusionOk="0">
                  <a:moveTo>
                    <a:pt x="13240" y="1"/>
                  </a:moveTo>
                  <a:lnTo>
                    <a:pt x="1" y="23240"/>
                  </a:lnTo>
                  <a:lnTo>
                    <a:pt x="26480" y="23240"/>
                  </a:lnTo>
                  <a:close/>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298317" y="944354"/>
              <a:ext cx="377032" cy="327526"/>
            </a:xfrm>
            <a:custGeom>
              <a:avLst/>
              <a:gdLst/>
              <a:ahLst/>
              <a:cxnLst/>
              <a:rect l="l" t="t" r="r" b="b"/>
              <a:pathLst>
                <a:path w="24691" h="21449" fill="none" extrusionOk="0">
                  <a:moveTo>
                    <a:pt x="24690" y="21449"/>
                  </a:moveTo>
                  <a:lnTo>
                    <a:pt x="12531" y="0"/>
                  </a:lnTo>
                  <a:lnTo>
                    <a:pt x="1" y="21449"/>
                  </a:lnTo>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7"/>
          <p:cNvGrpSpPr/>
          <p:nvPr/>
        </p:nvGrpSpPr>
        <p:grpSpPr>
          <a:xfrm>
            <a:off x="247043" y="228588"/>
            <a:ext cx="643332" cy="400613"/>
            <a:chOff x="32028" y="90609"/>
            <a:chExt cx="643332" cy="400613"/>
          </a:xfrm>
        </p:grpSpPr>
        <p:sp>
          <p:nvSpPr>
            <p:cNvPr id="177" name="Google Shape;177;p7"/>
            <p:cNvSpPr/>
            <p:nvPr/>
          </p:nvSpPr>
          <p:spPr>
            <a:xfrm>
              <a:off x="224784" y="180023"/>
              <a:ext cx="249787" cy="231661"/>
            </a:xfrm>
            <a:custGeom>
              <a:avLst/>
              <a:gdLst/>
              <a:ahLst/>
              <a:cxnLst/>
              <a:rect l="l" t="t" r="r" b="b"/>
              <a:pathLst>
                <a:path w="16358" h="15171" extrusionOk="0">
                  <a:moveTo>
                    <a:pt x="8177" y="0"/>
                  </a:moveTo>
                  <a:cubicBezTo>
                    <a:pt x="4523" y="0"/>
                    <a:pt x="1290" y="2646"/>
                    <a:pt x="680" y="6366"/>
                  </a:cubicBezTo>
                  <a:cubicBezTo>
                    <a:pt x="1" y="10502"/>
                    <a:pt x="2809" y="14390"/>
                    <a:pt x="6945" y="15069"/>
                  </a:cubicBezTo>
                  <a:cubicBezTo>
                    <a:pt x="7363" y="15138"/>
                    <a:pt x="7779" y="15171"/>
                    <a:pt x="8189" y="15171"/>
                  </a:cubicBezTo>
                  <a:cubicBezTo>
                    <a:pt x="11860" y="15171"/>
                    <a:pt x="15068" y="12524"/>
                    <a:pt x="15678" y="8804"/>
                  </a:cubicBezTo>
                  <a:cubicBezTo>
                    <a:pt x="16357" y="4669"/>
                    <a:pt x="13549" y="780"/>
                    <a:pt x="9413" y="101"/>
                  </a:cubicBezTo>
                  <a:cubicBezTo>
                    <a:pt x="8998" y="33"/>
                    <a:pt x="8585" y="0"/>
                    <a:pt x="8177" y="0"/>
                  </a:cubicBezTo>
                  <a:close/>
                </a:path>
              </a:pathLst>
            </a:custGeom>
            <a:solidFill>
              <a:srgbClr val="90C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284174" y="237948"/>
              <a:ext cx="131490" cy="115823"/>
            </a:xfrm>
            <a:custGeom>
              <a:avLst/>
              <a:gdLst/>
              <a:ahLst/>
              <a:cxnLst/>
              <a:rect l="l" t="t" r="r" b="b"/>
              <a:pathLst>
                <a:path w="8611" h="7585" extrusionOk="0">
                  <a:moveTo>
                    <a:pt x="4303" y="1"/>
                  </a:moveTo>
                  <a:cubicBezTo>
                    <a:pt x="3824" y="1"/>
                    <a:pt x="3338" y="93"/>
                    <a:pt x="2870" y="290"/>
                  </a:cubicBezTo>
                  <a:cubicBezTo>
                    <a:pt x="926" y="1061"/>
                    <a:pt x="0" y="3283"/>
                    <a:pt x="803" y="5228"/>
                  </a:cubicBezTo>
                  <a:cubicBezTo>
                    <a:pt x="1386" y="6697"/>
                    <a:pt x="2797" y="7584"/>
                    <a:pt x="4290" y="7584"/>
                  </a:cubicBezTo>
                  <a:cubicBezTo>
                    <a:pt x="4773" y="7584"/>
                    <a:pt x="5265" y="7491"/>
                    <a:pt x="5740" y="7295"/>
                  </a:cubicBezTo>
                  <a:cubicBezTo>
                    <a:pt x="7685" y="6493"/>
                    <a:pt x="8611" y="4271"/>
                    <a:pt x="7808" y="2357"/>
                  </a:cubicBezTo>
                  <a:cubicBezTo>
                    <a:pt x="7202" y="888"/>
                    <a:pt x="5785" y="1"/>
                    <a:pt x="4303" y="1"/>
                  </a:cubicBezTo>
                  <a:close/>
                </a:path>
              </a:pathLst>
            </a:custGeom>
            <a:solidFill>
              <a:srgbClr val="684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76788" y="144807"/>
              <a:ext cx="546208" cy="302086"/>
            </a:xfrm>
            <a:custGeom>
              <a:avLst/>
              <a:gdLst/>
              <a:ahLst/>
              <a:cxnLst/>
              <a:rect l="l" t="t" r="r" b="b"/>
              <a:pathLst>
                <a:path w="35770" h="19783" fill="none" extrusionOk="0">
                  <a:moveTo>
                    <a:pt x="1" y="9907"/>
                  </a:moveTo>
                  <a:lnTo>
                    <a:pt x="1" y="9907"/>
                  </a:lnTo>
                  <a:cubicBezTo>
                    <a:pt x="9877" y="0"/>
                    <a:pt x="25894" y="0"/>
                    <a:pt x="35770" y="9907"/>
                  </a:cubicBezTo>
                  <a:lnTo>
                    <a:pt x="35770" y="9907"/>
                  </a:lnTo>
                  <a:cubicBezTo>
                    <a:pt x="25894" y="19783"/>
                    <a:pt x="9877" y="19783"/>
                    <a:pt x="1" y="9907"/>
                  </a:cubicBezTo>
                  <a:close/>
                </a:path>
              </a:pathLst>
            </a:custGeom>
            <a:solidFill>
              <a:schemeClr val="lt1"/>
            </a:solidFill>
            <a:ln w="19050" cap="flat"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42855" y="358302"/>
              <a:ext cx="34419" cy="34419"/>
            </a:xfrm>
            <a:custGeom>
              <a:avLst/>
              <a:gdLst/>
              <a:ahLst/>
              <a:cxnLst/>
              <a:rect l="l" t="t" r="r" b="b"/>
              <a:pathLst>
                <a:path w="2254" h="2254" extrusionOk="0">
                  <a:moveTo>
                    <a:pt x="1112" y="1"/>
                  </a:moveTo>
                  <a:cubicBezTo>
                    <a:pt x="495" y="1"/>
                    <a:pt x="1" y="494"/>
                    <a:pt x="1" y="1112"/>
                  </a:cubicBezTo>
                  <a:cubicBezTo>
                    <a:pt x="1" y="1729"/>
                    <a:pt x="495" y="2254"/>
                    <a:pt x="1112" y="2254"/>
                  </a:cubicBezTo>
                  <a:cubicBezTo>
                    <a:pt x="1729" y="2254"/>
                    <a:pt x="2254" y="1729"/>
                    <a:pt x="2254" y="1112"/>
                  </a:cubicBezTo>
                  <a:cubicBezTo>
                    <a:pt x="2254" y="494"/>
                    <a:pt x="1729"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113562" y="405430"/>
              <a:ext cx="34419" cy="34419"/>
            </a:xfrm>
            <a:custGeom>
              <a:avLst/>
              <a:gdLst/>
              <a:ahLst/>
              <a:cxnLst/>
              <a:rect l="l" t="t" r="r" b="b"/>
              <a:pathLst>
                <a:path w="2254" h="2254" extrusionOk="0">
                  <a:moveTo>
                    <a:pt x="1142" y="1"/>
                  </a:moveTo>
                  <a:cubicBezTo>
                    <a:pt x="494" y="1"/>
                    <a:pt x="0" y="495"/>
                    <a:pt x="0" y="1112"/>
                  </a:cubicBezTo>
                  <a:cubicBezTo>
                    <a:pt x="0" y="1760"/>
                    <a:pt x="494" y="2254"/>
                    <a:pt x="1142" y="2254"/>
                  </a:cubicBezTo>
                  <a:cubicBezTo>
                    <a:pt x="1759" y="2254"/>
                    <a:pt x="2253" y="1760"/>
                    <a:pt x="2253" y="1112"/>
                  </a:cubicBezTo>
                  <a:cubicBezTo>
                    <a:pt x="2253" y="495"/>
                    <a:pt x="1759" y="1"/>
                    <a:pt x="114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97448" y="437484"/>
              <a:ext cx="34419" cy="34419"/>
            </a:xfrm>
            <a:custGeom>
              <a:avLst/>
              <a:gdLst/>
              <a:ahLst/>
              <a:cxnLst/>
              <a:rect l="l" t="t" r="r" b="b"/>
              <a:pathLst>
                <a:path w="2254" h="2254" extrusionOk="0">
                  <a:moveTo>
                    <a:pt x="1112" y="0"/>
                  </a:moveTo>
                  <a:cubicBezTo>
                    <a:pt x="494" y="0"/>
                    <a:pt x="1" y="525"/>
                    <a:pt x="1" y="1142"/>
                  </a:cubicBezTo>
                  <a:cubicBezTo>
                    <a:pt x="1" y="1760"/>
                    <a:pt x="494" y="2253"/>
                    <a:pt x="1112" y="2253"/>
                  </a:cubicBezTo>
                  <a:cubicBezTo>
                    <a:pt x="1760" y="2253"/>
                    <a:pt x="2254" y="1760"/>
                    <a:pt x="2254" y="1142"/>
                  </a:cubicBezTo>
                  <a:cubicBezTo>
                    <a:pt x="2254" y="525"/>
                    <a:pt x="1760" y="0"/>
                    <a:pt x="1112"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294070" y="456803"/>
              <a:ext cx="34419" cy="34419"/>
            </a:xfrm>
            <a:custGeom>
              <a:avLst/>
              <a:gdLst/>
              <a:ahLst/>
              <a:cxnLst/>
              <a:rect l="l" t="t" r="r" b="b"/>
              <a:pathLst>
                <a:path w="2254" h="2254" extrusionOk="0">
                  <a:moveTo>
                    <a:pt x="1111" y="1"/>
                  </a:moveTo>
                  <a:cubicBezTo>
                    <a:pt x="494" y="1"/>
                    <a:pt x="0" y="525"/>
                    <a:pt x="0" y="1143"/>
                  </a:cubicBezTo>
                  <a:cubicBezTo>
                    <a:pt x="0" y="1760"/>
                    <a:pt x="494" y="2254"/>
                    <a:pt x="1111" y="2254"/>
                  </a:cubicBezTo>
                  <a:cubicBezTo>
                    <a:pt x="1759" y="2254"/>
                    <a:pt x="2253" y="1760"/>
                    <a:pt x="2253" y="1143"/>
                  </a:cubicBezTo>
                  <a:cubicBezTo>
                    <a:pt x="2253" y="525"/>
                    <a:pt x="1759" y="1"/>
                    <a:pt x="1111"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394922" y="452557"/>
              <a:ext cx="34419" cy="34419"/>
            </a:xfrm>
            <a:custGeom>
              <a:avLst/>
              <a:gdLst/>
              <a:ahLst/>
              <a:cxnLst/>
              <a:rect l="l" t="t" r="r" b="b"/>
              <a:pathLst>
                <a:path w="2254" h="2254" extrusionOk="0">
                  <a:moveTo>
                    <a:pt x="1143" y="1"/>
                  </a:moveTo>
                  <a:cubicBezTo>
                    <a:pt x="495" y="1"/>
                    <a:pt x="1" y="495"/>
                    <a:pt x="1" y="1143"/>
                  </a:cubicBezTo>
                  <a:cubicBezTo>
                    <a:pt x="1" y="1760"/>
                    <a:pt x="495" y="2254"/>
                    <a:pt x="1143" y="2254"/>
                  </a:cubicBezTo>
                  <a:cubicBezTo>
                    <a:pt x="1760" y="2254"/>
                    <a:pt x="2254" y="1760"/>
                    <a:pt x="2254" y="1143"/>
                  </a:cubicBezTo>
                  <a:cubicBezTo>
                    <a:pt x="2254" y="495"/>
                    <a:pt x="1760" y="1"/>
                    <a:pt x="1143"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487299" y="428994"/>
              <a:ext cx="34419" cy="34419"/>
            </a:xfrm>
            <a:custGeom>
              <a:avLst/>
              <a:gdLst/>
              <a:ahLst/>
              <a:cxnLst/>
              <a:rect l="l" t="t" r="r" b="b"/>
              <a:pathLst>
                <a:path w="2254" h="2254" extrusionOk="0">
                  <a:moveTo>
                    <a:pt x="1112" y="1"/>
                  </a:moveTo>
                  <a:cubicBezTo>
                    <a:pt x="494" y="1"/>
                    <a:pt x="1" y="495"/>
                    <a:pt x="1" y="1143"/>
                  </a:cubicBezTo>
                  <a:cubicBezTo>
                    <a:pt x="1" y="1760"/>
                    <a:pt x="494" y="2254"/>
                    <a:pt x="1112" y="2254"/>
                  </a:cubicBezTo>
                  <a:cubicBezTo>
                    <a:pt x="1760" y="2254"/>
                    <a:pt x="2254" y="1760"/>
                    <a:pt x="2254" y="1143"/>
                  </a:cubicBezTo>
                  <a:cubicBezTo>
                    <a:pt x="2254" y="495"/>
                    <a:pt x="1760"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564587" y="383759"/>
              <a:ext cx="34419" cy="34419"/>
            </a:xfrm>
            <a:custGeom>
              <a:avLst/>
              <a:gdLst/>
              <a:ahLst/>
              <a:cxnLst/>
              <a:rect l="l" t="t" r="r" b="b"/>
              <a:pathLst>
                <a:path w="2254" h="2254" extrusionOk="0">
                  <a:moveTo>
                    <a:pt x="1143" y="0"/>
                  </a:moveTo>
                  <a:cubicBezTo>
                    <a:pt x="495" y="0"/>
                    <a:pt x="1" y="525"/>
                    <a:pt x="1" y="1142"/>
                  </a:cubicBezTo>
                  <a:cubicBezTo>
                    <a:pt x="1" y="1759"/>
                    <a:pt x="495" y="2253"/>
                    <a:pt x="1143" y="2253"/>
                  </a:cubicBezTo>
                  <a:cubicBezTo>
                    <a:pt x="1760" y="2253"/>
                    <a:pt x="2254" y="1759"/>
                    <a:pt x="2254" y="1142"/>
                  </a:cubicBezTo>
                  <a:cubicBezTo>
                    <a:pt x="2254" y="525"/>
                    <a:pt x="1760" y="0"/>
                    <a:pt x="1143"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633400" y="332463"/>
              <a:ext cx="40084" cy="34342"/>
            </a:xfrm>
            <a:custGeom>
              <a:avLst/>
              <a:gdLst/>
              <a:ahLst/>
              <a:cxnLst/>
              <a:rect l="l" t="t" r="r" b="b"/>
              <a:pathLst>
                <a:path w="2625" h="2249" extrusionOk="0">
                  <a:moveTo>
                    <a:pt x="1125" y="1"/>
                  </a:moveTo>
                  <a:cubicBezTo>
                    <a:pt x="550" y="1"/>
                    <a:pt x="1" y="449"/>
                    <a:pt x="1" y="1137"/>
                  </a:cubicBezTo>
                  <a:cubicBezTo>
                    <a:pt x="1" y="1754"/>
                    <a:pt x="495" y="2248"/>
                    <a:pt x="1112" y="2248"/>
                  </a:cubicBezTo>
                  <a:cubicBezTo>
                    <a:pt x="2130" y="2248"/>
                    <a:pt x="2624" y="1014"/>
                    <a:pt x="1914" y="335"/>
                  </a:cubicBezTo>
                  <a:cubicBezTo>
                    <a:pt x="1684" y="104"/>
                    <a:pt x="1401" y="1"/>
                    <a:pt x="1125"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32028" y="209848"/>
              <a:ext cx="62210" cy="68807"/>
            </a:xfrm>
            <a:custGeom>
              <a:avLst/>
              <a:gdLst/>
              <a:ahLst/>
              <a:cxnLst/>
              <a:rect l="l" t="t" r="r" b="b"/>
              <a:pathLst>
                <a:path w="4074" h="4506" fill="none" extrusionOk="0">
                  <a:moveTo>
                    <a:pt x="4074" y="4506"/>
                  </a:moveTo>
                  <a:lnTo>
                    <a:pt x="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103666" y="153283"/>
              <a:ext cx="48070" cy="79190"/>
            </a:xfrm>
            <a:custGeom>
              <a:avLst/>
              <a:gdLst/>
              <a:ahLst/>
              <a:cxnLst/>
              <a:rect l="l" t="t" r="r" b="b"/>
              <a:pathLst>
                <a:path w="3148" h="5186" fill="none" extrusionOk="0">
                  <a:moveTo>
                    <a:pt x="3148" y="5186"/>
                  </a:moveTo>
                  <a:lnTo>
                    <a:pt x="0"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186605" y="116998"/>
              <a:ext cx="41015" cy="82962"/>
            </a:xfrm>
            <a:custGeom>
              <a:avLst/>
              <a:gdLst/>
              <a:ahLst/>
              <a:cxnLst/>
              <a:rect l="l" t="t" r="r" b="b"/>
              <a:pathLst>
                <a:path w="2686" h="5433" fill="none" extrusionOk="0">
                  <a:moveTo>
                    <a:pt x="2686" y="5432"/>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a:off x="279455" y="93434"/>
              <a:ext cx="14155" cy="91437"/>
            </a:xfrm>
            <a:custGeom>
              <a:avLst/>
              <a:gdLst/>
              <a:ahLst/>
              <a:cxnLst/>
              <a:rect l="l" t="t" r="r" b="b"/>
              <a:pathLst>
                <a:path w="927" h="5988" fill="none" extrusionOk="0">
                  <a:moveTo>
                    <a:pt x="926" y="5987"/>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363341" y="90609"/>
              <a:ext cx="5207" cy="92842"/>
            </a:xfrm>
            <a:custGeom>
              <a:avLst/>
              <a:gdLst/>
              <a:ahLst/>
              <a:cxnLst/>
              <a:rect l="l" t="t" r="r" b="b"/>
              <a:pathLst>
                <a:path w="341" h="6080" fill="none" extrusionOk="0">
                  <a:moveTo>
                    <a:pt x="1" y="6080"/>
                  </a:moveTo>
                  <a:lnTo>
                    <a:pt x="34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7"/>
            <p:cNvSpPr/>
            <p:nvPr/>
          </p:nvSpPr>
          <p:spPr>
            <a:xfrm>
              <a:off x="431222" y="98137"/>
              <a:ext cx="19805" cy="90505"/>
            </a:xfrm>
            <a:custGeom>
              <a:avLst/>
              <a:gdLst/>
              <a:ahLst/>
              <a:cxnLst/>
              <a:rect l="l" t="t" r="r" b="b"/>
              <a:pathLst>
                <a:path w="1297" h="5927" fill="none" extrusionOk="0">
                  <a:moveTo>
                    <a:pt x="0" y="5926"/>
                  </a:moveTo>
                  <a:lnTo>
                    <a:pt x="1296"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7"/>
            <p:cNvSpPr/>
            <p:nvPr/>
          </p:nvSpPr>
          <p:spPr>
            <a:xfrm>
              <a:off x="494843" y="121701"/>
              <a:ext cx="42893" cy="82015"/>
            </a:xfrm>
            <a:custGeom>
              <a:avLst/>
              <a:gdLst/>
              <a:ahLst/>
              <a:cxnLst/>
              <a:rect l="l" t="t" r="r" b="b"/>
              <a:pathLst>
                <a:path w="2809" h="5371" fill="none" extrusionOk="0">
                  <a:moveTo>
                    <a:pt x="0" y="5371"/>
                  </a:moveTo>
                  <a:lnTo>
                    <a:pt x="2809"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559410" y="162247"/>
              <a:ext cx="42435" cy="82473"/>
            </a:xfrm>
            <a:custGeom>
              <a:avLst/>
              <a:gdLst/>
              <a:ahLst/>
              <a:cxnLst/>
              <a:rect l="l" t="t" r="r" b="b"/>
              <a:pathLst>
                <a:path w="2779" h="5401" fill="none" extrusionOk="0">
                  <a:moveTo>
                    <a:pt x="1" y="5401"/>
                  </a:moveTo>
                  <a:lnTo>
                    <a:pt x="2778"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606538" y="215499"/>
              <a:ext cx="68822" cy="62225"/>
            </a:xfrm>
            <a:custGeom>
              <a:avLst/>
              <a:gdLst/>
              <a:ahLst/>
              <a:cxnLst/>
              <a:rect l="l" t="t" r="r" b="b"/>
              <a:pathLst>
                <a:path w="4507" h="4075" fill="none" extrusionOk="0">
                  <a:moveTo>
                    <a:pt x="1" y="4074"/>
                  </a:moveTo>
                  <a:lnTo>
                    <a:pt x="4507"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7"/>
          <p:cNvGrpSpPr/>
          <p:nvPr/>
        </p:nvGrpSpPr>
        <p:grpSpPr>
          <a:xfrm flipH="1">
            <a:off x="8369336" y="3733608"/>
            <a:ext cx="404365" cy="452905"/>
            <a:chOff x="284649" y="818975"/>
            <a:chExt cx="404365" cy="452905"/>
          </a:xfrm>
        </p:grpSpPr>
        <p:sp>
          <p:nvSpPr>
            <p:cNvPr id="198" name="Google Shape;198;p7"/>
            <p:cNvSpPr/>
            <p:nvPr/>
          </p:nvSpPr>
          <p:spPr>
            <a:xfrm>
              <a:off x="284649" y="818975"/>
              <a:ext cx="404365" cy="354875"/>
            </a:xfrm>
            <a:custGeom>
              <a:avLst/>
              <a:gdLst/>
              <a:ahLst/>
              <a:cxnLst/>
              <a:rect l="l" t="t" r="r" b="b"/>
              <a:pathLst>
                <a:path w="26481" h="23240" fill="none" extrusionOk="0">
                  <a:moveTo>
                    <a:pt x="13240" y="1"/>
                  </a:moveTo>
                  <a:lnTo>
                    <a:pt x="1" y="23240"/>
                  </a:lnTo>
                  <a:lnTo>
                    <a:pt x="26480" y="23240"/>
                  </a:lnTo>
                  <a:close/>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p:nvPr/>
          </p:nvSpPr>
          <p:spPr>
            <a:xfrm>
              <a:off x="298317" y="944354"/>
              <a:ext cx="377032" cy="327526"/>
            </a:xfrm>
            <a:custGeom>
              <a:avLst/>
              <a:gdLst/>
              <a:ahLst/>
              <a:cxnLst/>
              <a:rect l="l" t="t" r="r" b="b"/>
              <a:pathLst>
                <a:path w="24691" h="21449" fill="none" extrusionOk="0">
                  <a:moveTo>
                    <a:pt x="24690" y="21449"/>
                  </a:moveTo>
                  <a:lnTo>
                    <a:pt x="12531" y="0"/>
                  </a:lnTo>
                  <a:lnTo>
                    <a:pt x="1" y="21449"/>
                  </a:lnTo>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7"/>
          <p:cNvGrpSpPr/>
          <p:nvPr/>
        </p:nvGrpSpPr>
        <p:grpSpPr>
          <a:xfrm flipH="1">
            <a:off x="8249853" y="4514279"/>
            <a:ext cx="643332" cy="400613"/>
            <a:chOff x="32028" y="90609"/>
            <a:chExt cx="643332" cy="400613"/>
          </a:xfrm>
        </p:grpSpPr>
        <p:sp>
          <p:nvSpPr>
            <p:cNvPr id="201" name="Google Shape;201;p7"/>
            <p:cNvSpPr/>
            <p:nvPr/>
          </p:nvSpPr>
          <p:spPr>
            <a:xfrm>
              <a:off x="224784" y="180023"/>
              <a:ext cx="249787" cy="231661"/>
            </a:xfrm>
            <a:custGeom>
              <a:avLst/>
              <a:gdLst/>
              <a:ahLst/>
              <a:cxnLst/>
              <a:rect l="l" t="t" r="r" b="b"/>
              <a:pathLst>
                <a:path w="16358" h="15171" extrusionOk="0">
                  <a:moveTo>
                    <a:pt x="8177" y="0"/>
                  </a:moveTo>
                  <a:cubicBezTo>
                    <a:pt x="4523" y="0"/>
                    <a:pt x="1290" y="2646"/>
                    <a:pt x="680" y="6366"/>
                  </a:cubicBezTo>
                  <a:cubicBezTo>
                    <a:pt x="1" y="10502"/>
                    <a:pt x="2809" y="14390"/>
                    <a:pt x="6945" y="15069"/>
                  </a:cubicBezTo>
                  <a:cubicBezTo>
                    <a:pt x="7363" y="15138"/>
                    <a:pt x="7779" y="15171"/>
                    <a:pt x="8189" y="15171"/>
                  </a:cubicBezTo>
                  <a:cubicBezTo>
                    <a:pt x="11860" y="15171"/>
                    <a:pt x="15068" y="12524"/>
                    <a:pt x="15678" y="8804"/>
                  </a:cubicBezTo>
                  <a:cubicBezTo>
                    <a:pt x="16357" y="4669"/>
                    <a:pt x="13549" y="780"/>
                    <a:pt x="9413" y="101"/>
                  </a:cubicBezTo>
                  <a:cubicBezTo>
                    <a:pt x="8998" y="33"/>
                    <a:pt x="8585" y="0"/>
                    <a:pt x="8177" y="0"/>
                  </a:cubicBezTo>
                  <a:close/>
                </a:path>
              </a:pathLst>
            </a:custGeom>
            <a:solidFill>
              <a:srgbClr val="90C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284174" y="237948"/>
              <a:ext cx="131490" cy="115823"/>
            </a:xfrm>
            <a:custGeom>
              <a:avLst/>
              <a:gdLst/>
              <a:ahLst/>
              <a:cxnLst/>
              <a:rect l="l" t="t" r="r" b="b"/>
              <a:pathLst>
                <a:path w="8611" h="7585" extrusionOk="0">
                  <a:moveTo>
                    <a:pt x="4303" y="1"/>
                  </a:moveTo>
                  <a:cubicBezTo>
                    <a:pt x="3824" y="1"/>
                    <a:pt x="3338" y="93"/>
                    <a:pt x="2870" y="290"/>
                  </a:cubicBezTo>
                  <a:cubicBezTo>
                    <a:pt x="926" y="1061"/>
                    <a:pt x="0" y="3283"/>
                    <a:pt x="803" y="5228"/>
                  </a:cubicBezTo>
                  <a:cubicBezTo>
                    <a:pt x="1386" y="6697"/>
                    <a:pt x="2797" y="7584"/>
                    <a:pt x="4290" y="7584"/>
                  </a:cubicBezTo>
                  <a:cubicBezTo>
                    <a:pt x="4773" y="7584"/>
                    <a:pt x="5265" y="7491"/>
                    <a:pt x="5740" y="7295"/>
                  </a:cubicBezTo>
                  <a:cubicBezTo>
                    <a:pt x="7685" y="6493"/>
                    <a:pt x="8611" y="4271"/>
                    <a:pt x="7808" y="2357"/>
                  </a:cubicBezTo>
                  <a:cubicBezTo>
                    <a:pt x="7202" y="888"/>
                    <a:pt x="5785" y="1"/>
                    <a:pt x="4303" y="1"/>
                  </a:cubicBezTo>
                  <a:close/>
                </a:path>
              </a:pathLst>
            </a:custGeom>
            <a:solidFill>
              <a:srgbClr val="684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76788" y="144807"/>
              <a:ext cx="546208" cy="302086"/>
            </a:xfrm>
            <a:custGeom>
              <a:avLst/>
              <a:gdLst/>
              <a:ahLst/>
              <a:cxnLst/>
              <a:rect l="l" t="t" r="r" b="b"/>
              <a:pathLst>
                <a:path w="35770" h="19783" fill="none" extrusionOk="0">
                  <a:moveTo>
                    <a:pt x="1" y="9907"/>
                  </a:moveTo>
                  <a:lnTo>
                    <a:pt x="1" y="9907"/>
                  </a:lnTo>
                  <a:cubicBezTo>
                    <a:pt x="9877" y="0"/>
                    <a:pt x="25894" y="0"/>
                    <a:pt x="35770" y="9907"/>
                  </a:cubicBezTo>
                  <a:lnTo>
                    <a:pt x="35770" y="9907"/>
                  </a:lnTo>
                  <a:cubicBezTo>
                    <a:pt x="25894" y="19783"/>
                    <a:pt x="9877" y="19783"/>
                    <a:pt x="1" y="9907"/>
                  </a:cubicBezTo>
                  <a:close/>
                </a:path>
              </a:pathLst>
            </a:custGeom>
            <a:solidFill>
              <a:schemeClr val="lt1"/>
            </a:solidFill>
            <a:ln w="19050" cap="flat"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42855" y="358302"/>
              <a:ext cx="34419" cy="34419"/>
            </a:xfrm>
            <a:custGeom>
              <a:avLst/>
              <a:gdLst/>
              <a:ahLst/>
              <a:cxnLst/>
              <a:rect l="l" t="t" r="r" b="b"/>
              <a:pathLst>
                <a:path w="2254" h="2254" extrusionOk="0">
                  <a:moveTo>
                    <a:pt x="1112" y="1"/>
                  </a:moveTo>
                  <a:cubicBezTo>
                    <a:pt x="495" y="1"/>
                    <a:pt x="1" y="494"/>
                    <a:pt x="1" y="1112"/>
                  </a:cubicBezTo>
                  <a:cubicBezTo>
                    <a:pt x="1" y="1729"/>
                    <a:pt x="495" y="2254"/>
                    <a:pt x="1112" y="2254"/>
                  </a:cubicBezTo>
                  <a:cubicBezTo>
                    <a:pt x="1729" y="2254"/>
                    <a:pt x="2254" y="1729"/>
                    <a:pt x="2254" y="1112"/>
                  </a:cubicBezTo>
                  <a:cubicBezTo>
                    <a:pt x="2254" y="494"/>
                    <a:pt x="1729"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113562" y="405430"/>
              <a:ext cx="34419" cy="34419"/>
            </a:xfrm>
            <a:custGeom>
              <a:avLst/>
              <a:gdLst/>
              <a:ahLst/>
              <a:cxnLst/>
              <a:rect l="l" t="t" r="r" b="b"/>
              <a:pathLst>
                <a:path w="2254" h="2254" extrusionOk="0">
                  <a:moveTo>
                    <a:pt x="1142" y="1"/>
                  </a:moveTo>
                  <a:cubicBezTo>
                    <a:pt x="494" y="1"/>
                    <a:pt x="0" y="495"/>
                    <a:pt x="0" y="1112"/>
                  </a:cubicBezTo>
                  <a:cubicBezTo>
                    <a:pt x="0" y="1760"/>
                    <a:pt x="494" y="2254"/>
                    <a:pt x="1142" y="2254"/>
                  </a:cubicBezTo>
                  <a:cubicBezTo>
                    <a:pt x="1759" y="2254"/>
                    <a:pt x="2253" y="1760"/>
                    <a:pt x="2253" y="1112"/>
                  </a:cubicBezTo>
                  <a:cubicBezTo>
                    <a:pt x="2253" y="495"/>
                    <a:pt x="1759" y="1"/>
                    <a:pt x="114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197448" y="437484"/>
              <a:ext cx="34419" cy="34419"/>
            </a:xfrm>
            <a:custGeom>
              <a:avLst/>
              <a:gdLst/>
              <a:ahLst/>
              <a:cxnLst/>
              <a:rect l="l" t="t" r="r" b="b"/>
              <a:pathLst>
                <a:path w="2254" h="2254" extrusionOk="0">
                  <a:moveTo>
                    <a:pt x="1112" y="0"/>
                  </a:moveTo>
                  <a:cubicBezTo>
                    <a:pt x="494" y="0"/>
                    <a:pt x="1" y="525"/>
                    <a:pt x="1" y="1142"/>
                  </a:cubicBezTo>
                  <a:cubicBezTo>
                    <a:pt x="1" y="1760"/>
                    <a:pt x="494" y="2253"/>
                    <a:pt x="1112" y="2253"/>
                  </a:cubicBezTo>
                  <a:cubicBezTo>
                    <a:pt x="1760" y="2253"/>
                    <a:pt x="2254" y="1760"/>
                    <a:pt x="2254" y="1142"/>
                  </a:cubicBezTo>
                  <a:cubicBezTo>
                    <a:pt x="2254" y="525"/>
                    <a:pt x="1760" y="0"/>
                    <a:pt x="1112"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294070" y="456803"/>
              <a:ext cx="34419" cy="34419"/>
            </a:xfrm>
            <a:custGeom>
              <a:avLst/>
              <a:gdLst/>
              <a:ahLst/>
              <a:cxnLst/>
              <a:rect l="l" t="t" r="r" b="b"/>
              <a:pathLst>
                <a:path w="2254" h="2254" extrusionOk="0">
                  <a:moveTo>
                    <a:pt x="1111" y="1"/>
                  </a:moveTo>
                  <a:cubicBezTo>
                    <a:pt x="494" y="1"/>
                    <a:pt x="0" y="525"/>
                    <a:pt x="0" y="1143"/>
                  </a:cubicBezTo>
                  <a:cubicBezTo>
                    <a:pt x="0" y="1760"/>
                    <a:pt x="494" y="2254"/>
                    <a:pt x="1111" y="2254"/>
                  </a:cubicBezTo>
                  <a:cubicBezTo>
                    <a:pt x="1759" y="2254"/>
                    <a:pt x="2253" y="1760"/>
                    <a:pt x="2253" y="1143"/>
                  </a:cubicBezTo>
                  <a:cubicBezTo>
                    <a:pt x="2253" y="525"/>
                    <a:pt x="1759" y="1"/>
                    <a:pt x="1111"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394922" y="452557"/>
              <a:ext cx="34419" cy="34419"/>
            </a:xfrm>
            <a:custGeom>
              <a:avLst/>
              <a:gdLst/>
              <a:ahLst/>
              <a:cxnLst/>
              <a:rect l="l" t="t" r="r" b="b"/>
              <a:pathLst>
                <a:path w="2254" h="2254" extrusionOk="0">
                  <a:moveTo>
                    <a:pt x="1143" y="1"/>
                  </a:moveTo>
                  <a:cubicBezTo>
                    <a:pt x="495" y="1"/>
                    <a:pt x="1" y="495"/>
                    <a:pt x="1" y="1143"/>
                  </a:cubicBezTo>
                  <a:cubicBezTo>
                    <a:pt x="1" y="1760"/>
                    <a:pt x="495" y="2254"/>
                    <a:pt x="1143" y="2254"/>
                  </a:cubicBezTo>
                  <a:cubicBezTo>
                    <a:pt x="1760" y="2254"/>
                    <a:pt x="2254" y="1760"/>
                    <a:pt x="2254" y="1143"/>
                  </a:cubicBezTo>
                  <a:cubicBezTo>
                    <a:pt x="2254" y="495"/>
                    <a:pt x="1760" y="1"/>
                    <a:pt x="1143"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487299" y="428994"/>
              <a:ext cx="34419" cy="34419"/>
            </a:xfrm>
            <a:custGeom>
              <a:avLst/>
              <a:gdLst/>
              <a:ahLst/>
              <a:cxnLst/>
              <a:rect l="l" t="t" r="r" b="b"/>
              <a:pathLst>
                <a:path w="2254" h="2254" extrusionOk="0">
                  <a:moveTo>
                    <a:pt x="1112" y="1"/>
                  </a:moveTo>
                  <a:cubicBezTo>
                    <a:pt x="494" y="1"/>
                    <a:pt x="1" y="495"/>
                    <a:pt x="1" y="1143"/>
                  </a:cubicBezTo>
                  <a:cubicBezTo>
                    <a:pt x="1" y="1760"/>
                    <a:pt x="494" y="2254"/>
                    <a:pt x="1112" y="2254"/>
                  </a:cubicBezTo>
                  <a:cubicBezTo>
                    <a:pt x="1760" y="2254"/>
                    <a:pt x="2254" y="1760"/>
                    <a:pt x="2254" y="1143"/>
                  </a:cubicBezTo>
                  <a:cubicBezTo>
                    <a:pt x="2254" y="495"/>
                    <a:pt x="1760"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564587" y="383759"/>
              <a:ext cx="34419" cy="34419"/>
            </a:xfrm>
            <a:custGeom>
              <a:avLst/>
              <a:gdLst/>
              <a:ahLst/>
              <a:cxnLst/>
              <a:rect l="l" t="t" r="r" b="b"/>
              <a:pathLst>
                <a:path w="2254" h="2254" extrusionOk="0">
                  <a:moveTo>
                    <a:pt x="1143" y="0"/>
                  </a:moveTo>
                  <a:cubicBezTo>
                    <a:pt x="495" y="0"/>
                    <a:pt x="1" y="525"/>
                    <a:pt x="1" y="1142"/>
                  </a:cubicBezTo>
                  <a:cubicBezTo>
                    <a:pt x="1" y="1759"/>
                    <a:pt x="495" y="2253"/>
                    <a:pt x="1143" y="2253"/>
                  </a:cubicBezTo>
                  <a:cubicBezTo>
                    <a:pt x="1760" y="2253"/>
                    <a:pt x="2254" y="1759"/>
                    <a:pt x="2254" y="1142"/>
                  </a:cubicBezTo>
                  <a:cubicBezTo>
                    <a:pt x="2254" y="525"/>
                    <a:pt x="1760" y="0"/>
                    <a:pt x="1143"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633400" y="332463"/>
              <a:ext cx="40084" cy="34342"/>
            </a:xfrm>
            <a:custGeom>
              <a:avLst/>
              <a:gdLst/>
              <a:ahLst/>
              <a:cxnLst/>
              <a:rect l="l" t="t" r="r" b="b"/>
              <a:pathLst>
                <a:path w="2625" h="2249" extrusionOk="0">
                  <a:moveTo>
                    <a:pt x="1125" y="1"/>
                  </a:moveTo>
                  <a:cubicBezTo>
                    <a:pt x="550" y="1"/>
                    <a:pt x="1" y="449"/>
                    <a:pt x="1" y="1137"/>
                  </a:cubicBezTo>
                  <a:cubicBezTo>
                    <a:pt x="1" y="1754"/>
                    <a:pt x="495" y="2248"/>
                    <a:pt x="1112" y="2248"/>
                  </a:cubicBezTo>
                  <a:cubicBezTo>
                    <a:pt x="2130" y="2248"/>
                    <a:pt x="2624" y="1014"/>
                    <a:pt x="1914" y="335"/>
                  </a:cubicBezTo>
                  <a:cubicBezTo>
                    <a:pt x="1684" y="104"/>
                    <a:pt x="1401" y="1"/>
                    <a:pt x="1125"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32028" y="209848"/>
              <a:ext cx="62210" cy="68807"/>
            </a:xfrm>
            <a:custGeom>
              <a:avLst/>
              <a:gdLst/>
              <a:ahLst/>
              <a:cxnLst/>
              <a:rect l="l" t="t" r="r" b="b"/>
              <a:pathLst>
                <a:path w="4074" h="4506" fill="none" extrusionOk="0">
                  <a:moveTo>
                    <a:pt x="4074" y="4506"/>
                  </a:moveTo>
                  <a:lnTo>
                    <a:pt x="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103666" y="153283"/>
              <a:ext cx="48070" cy="79190"/>
            </a:xfrm>
            <a:custGeom>
              <a:avLst/>
              <a:gdLst/>
              <a:ahLst/>
              <a:cxnLst/>
              <a:rect l="l" t="t" r="r" b="b"/>
              <a:pathLst>
                <a:path w="3148" h="5186" fill="none" extrusionOk="0">
                  <a:moveTo>
                    <a:pt x="3148" y="5186"/>
                  </a:moveTo>
                  <a:lnTo>
                    <a:pt x="0"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a:off x="186605" y="116998"/>
              <a:ext cx="41015" cy="82962"/>
            </a:xfrm>
            <a:custGeom>
              <a:avLst/>
              <a:gdLst/>
              <a:ahLst/>
              <a:cxnLst/>
              <a:rect l="l" t="t" r="r" b="b"/>
              <a:pathLst>
                <a:path w="2686" h="5433" fill="none" extrusionOk="0">
                  <a:moveTo>
                    <a:pt x="2686" y="5432"/>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a:off x="279455" y="93434"/>
              <a:ext cx="14155" cy="91437"/>
            </a:xfrm>
            <a:custGeom>
              <a:avLst/>
              <a:gdLst/>
              <a:ahLst/>
              <a:cxnLst/>
              <a:rect l="l" t="t" r="r" b="b"/>
              <a:pathLst>
                <a:path w="927" h="5988" fill="none" extrusionOk="0">
                  <a:moveTo>
                    <a:pt x="926" y="5987"/>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a:off x="363341" y="90609"/>
              <a:ext cx="5207" cy="92842"/>
            </a:xfrm>
            <a:custGeom>
              <a:avLst/>
              <a:gdLst/>
              <a:ahLst/>
              <a:cxnLst/>
              <a:rect l="l" t="t" r="r" b="b"/>
              <a:pathLst>
                <a:path w="341" h="6080" fill="none" extrusionOk="0">
                  <a:moveTo>
                    <a:pt x="1" y="6080"/>
                  </a:moveTo>
                  <a:lnTo>
                    <a:pt x="34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a:off x="431222" y="98137"/>
              <a:ext cx="19805" cy="90505"/>
            </a:xfrm>
            <a:custGeom>
              <a:avLst/>
              <a:gdLst/>
              <a:ahLst/>
              <a:cxnLst/>
              <a:rect l="l" t="t" r="r" b="b"/>
              <a:pathLst>
                <a:path w="1297" h="5927" fill="none" extrusionOk="0">
                  <a:moveTo>
                    <a:pt x="0" y="5926"/>
                  </a:moveTo>
                  <a:lnTo>
                    <a:pt x="1296"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494843" y="121701"/>
              <a:ext cx="42893" cy="82015"/>
            </a:xfrm>
            <a:custGeom>
              <a:avLst/>
              <a:gdLst/>
              <a:ahLst/>
              <a:cxnLst/>
              <a:rect l="l" t="t" r="r" b="b"/>
              <a:pathLst>
                <a:path w="2809" h="5371" fill="none" extrusionOk="0">
                  <a:moveTo>
                    <a:pt x="0" y="5371"/>
                  </a:moveTo>
                  <a:lnTo>
                    <a:pt x="2809"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a:off x="559410" y="162247"/>
              <a:ext cx="42435" cy="82473"/>
            </a:xfrm>
            <a:custGeom>
              <a:avLst/>
              <a:gdLst/>
              <a:ahLst/>
              <a:cxnLst/>
              <a:rect l="l" t="t" r="r" b="b"/>
              <a:pathLst>
                <a:path w="2779" h="5401" fill="none" extrusionOk="0">
                  <a:moveTo>
                    <a:pt x="1" y="5401"/>
                  </a:moveTo>
                  <a:lnTo>
                    <a:pt x="2778"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606538" y="215499"/>
              <a:ext cx="68822" cy="62225"/>
            </a:xfrm>
            <a:custGeom>
              <a:avLst/>
              <a:gdLst/>
              <a:ahLst/>
              <a:cxnLst/>
              <a:rect l="l" t="t" r="r" b="b"/>
              <a:pathLst>
                <a:path w="4507" h="4075" fill="none" extrusionOk="0">
                  <a:moveTo>
                    <a:pt x="1" y="4074"/>
                  </a:moveTo>
                  <a:lnTo>
                    <a:pt x="4507"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7"/>
          <p:cNvGrpSpPr/>
          <p:nvPr/>
        </p:nvGrpSpPr>
        <p:grpSpPr>
          <a:xfrm>
            <a:off x="2478202" y="2246629"/>
            <a:ext cx="328854" cy="950275"/>
            <a:chOff x="137363" y="1547994"/>
            <a:chExt cx="432646" cy="1250198"/>
          </a:xfrm>
        </p:grpSpPr>
        <p:sp>
          <p:nvSpPr>
            <p:cNvPr id="222" name="Google Shape;222;p7"/>
            <p:cNvSpPr/>
            <p:nvPr/>
          </p:nvSpPr>
          <p:spPr>
            <a:xfrm>
              <a:off x="357566" y="2674841"/>
              <a:ext cx="19384" cy="123351"/>
            </a:xfrm>
            <a:custGeom>
              <a:avLst/>
              <a:gdLst/>
              <a:ahLst/>
              <a:cxnLst/>
              <a:rect l="l" t="t" r="r" b="b"/>
              <a:pathLst>
                <a:path w="1607" h="10226" fill="none" extrusionOk="0">
                  <a:moveTo>
                    <a:pt x="1606" y="10225"/>
                  </a:moveTo>
                  <a:cubicBezTo>
                    <a:pt x="1606" y="10225"/>
                    <a:pt x="1" y="3427"/>
                    <a:pt x="268" y="1"/>
                  </a:cubicBezTo>
                </a:path>
              </a:pathLst>
            </a:custGeom>
            <a:noFill/>
            <a:ln w="33450" cap="sq" cmpd="sng">
              <a:solidFill>
                <a:srgbClr val="5F3B3F"/>
              </a:solidFill>
              <a:prstDash val="solid"/>
              <a:miter lim="5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137363" y="1547994"/>
              <a:ext cx="432646" cy="1137120"/>
            </a:xfrm>
            <a:custGeom>
              <a:avLst/>
              <a:gdLst/>
              <a:ahLst/>
              <a:cxnLst/>
              <a:rect l="l" t="t" r="r" b="b"/>
              <a:pathLst>
                <a:path w="35867" h="94269" extrusionOk="0">
                  <a:moveTo>
                    <a:pt x="13223" y="0"/>
                  </a:moveTo>
                  <a:cubicBezTo>
                    <a:pt x="0" y="12044"/>
                    <a:pt x="4711" y="36508"/>
                    <a:pt x="4711" y="36508"/>
                  </a:cubicBezTo>
                  <a:lnTo>
                    <a:pt x="1874" y="33992"/>
                  </a:lnTo>
                  <a:lnTo>
                    <a:pt x="1071" y="54976"/>
                  </a:lnTo>
                  <a:lnTo>
                    <a:pt x="9101" y="73337"/>
                  </a:lnTo>
                  <a:lnTo>
                    <a:pt x="4122" y="69751"/>
                  </a:lnTo>
                  <a:lnTo>
                    <a:pt x="4122" y="69751"/>
                  </a:lnTo>
                  <a:cubicBezTo>
                    <a:pt x="4872" y="79708"/>
                    <a:pt x="10225" y="88808"/>
                    <a:pt x="18576" y="94268"/>
                  </a:cubicBezTo>
                  <a:cubicBezTo>
                    <a:pt x="35866" y="81314"/>
                    <a:pt x="28907" y="66004"/>
                    <a:pt x="28907" y="66004"/>
                  </a:cubicBezTo>
                  <a:lnTo>
                    <a:pt x="28907" y="66004"/>
                  </a:lnTo>
                  <a:lnTo>
                    <a:pt x="23447" y="67663"/>
                  </a:lnTo>
                  <a:cubicBezTo>
                    <a:pt x="31958" y="48981"/>
                    <a:pt x="26338" y="33297"/>
                    <a:pt x="26338" y="33296"/>
                  </a:cubicBezTo>
                  <a:lnTo>
                    <a:pt x="26338" y="33296"/>
                  </a:lnTo>
                  <a:lnTo>
                    <a:pt x="21306" y="39506"/>
                  </a:lnTo>
                  <a:cubicBezTo>
                    <a:pt x="27944" y="12580"/>
                    <a:pt x="13223" y="0"/>
                    <a:pt x="13223" y="0"/>
                  </a:cubicBezTo>
                  <a:close/>
                </a:path>
              </a:pathLst>
            </a:custGeom>
            <a:solidFill>
              <a:srgbClr val="5F3B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291049" y="1547994"/>
              <a:ext cx="123351" cy="333878"/>
            </a:xfrm>
            <a:custGeom>
              <a:avLst/>
              <a:gdLst/>
              <a:ahLst/>
              <a:cxnLst/>
              <a:rect l="l" t="t" r="r" b="b"/>
              <a:pathLst>
                <a:path w="10226" h="27679" extrusionOk="0">
                  <a:moveTo>
                    <a:pt x="483" y="0"/>
                  </a:moveTo>
                  <a:cubicBezTo>
                    <a:pt x="322" y="161"/>
                    <a:pt x="161" y="321"/>
                    <a:pt x="1" y="428"/>
                  </a:cubicBezTo>
                  <a:cubicBezTo>
                    <a:pt x="215" y="6317"/>
                    <a:pt x="590" y="16273"/>
                    <a:pt x="1071" y="27676"/>
                  </a:cubicBezTo>
                  <a:cubicBezTo>
                    <a:pt x="1145" y="27678"/>
                    <a:pt x="1218" y="27679"/>
                    <a:pt x="1291" y="27679"/>
                  </a:cubicBezTo>
                  <a:cubicBezTo>
                    <a:pt x="5111" y="27679"/>
                    <a:pt x="8544" y="24970"/>
                    <a:pt x="10225" y="23447"/>
                  </a:cubicBezTo>
                  <a:cubicBezTo>
                    <a:pt x="9315" y="7548"/>
                    <a:pt x="483" y="0"/>
                    <a:pt x="483" y="0"/>
                  </a:cubicBezTo>
                  <a:close/>
                </a:path>
              </a:pathLst>
            </a:custGeom>
            <a:solidFill>
              <a:srgbClr val="368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303969" y="1830831"/>
              <a:ext cx="185328" cy="415855"/>
            </a:xfrm>
            <a:custGeom>
              <a:avLst/>
              <a:gdLst/>
              <a:ahLst/>
              <a:cxnLst/>
              <a:rect l="l" t="t" r="r" b="b"/>
              <a:pathLst>
                <a:path w="15364" h="34475" extrusionOk="0">
                  <a:moveTo>
                    <a:pt x="9154" y="1"/>
                  </a:moveTo>
                  <a:cubicBezTo>
                    <a:pt x="7473" y="1524"/>
                    <a:pt x="4040" y="4233"/>
                    <a:pt x="220" y="4233"/>
                  </a:cubicBezTo>
                  <a:cubicBezTo>
                    <a:pt x="147" y="4233"/>
                    <a:pt x="74" y="4232"/>
                    <a:pt x="0" y="4230"/>
                  </a:cubicBezTo>
                  <a:lnTo>
                    <a:pt x="0" y="4230"/>
                  </a:lnTo>
                  <a:cubicBezTo>
                    <a:pt x="429" y="13812"/>
                    <a:pt x="964" y="24411"/>
                    <a:pt x="1499" y="34475"/>
                  </a:cubicBezTo>
                  <a:lnTo>
                    <a:pt x="8940" y="23072"/>
                  </a:lnTo>
                  <a:lnTo>
                    <a:pt x="13972" y="28854"/>
                  </a:lnTo>
                  <a:cubicBezTo>
                    <a:pt x="15364" y="17666"/>
                    <a:pt x="12527" y="9850"/>
                    <a:pt x="12527" y="9850"/>
                  </a:cubicBezTo>
                  <a:lnTo>
                    <a:pt x="7495" y="16060"/>
                  </a:lnTo>
                  <a:cubicBezTo>
                    <a:pt x="8833" y="10814"/>
                    <a:pt x="9422" y="5354"/>
                    <a:pt x="9154" y="1"/>
                  </a:cubicBezTo>
                  <a:close/>
                </a:path>
              </a:pathLst>
            </a:custGeom>
            <a:solidFill>
              <a:srgbClr val="FEA5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150282" y="1838575"/>
              <a:ext cx="171770" cy="410053"/>
            </a:xfrm>
            <a:custGeom>
              <a:avLst/>
              <a:gdLst/>
              <a:ahLst/>
              <a:cxnLst/>
              <a:rect l="l" t="t" r="r" b="b"/>
              <a:pathLst>
                <a:path w="14240" h="33994" extrusionOk="0">
                  <a:moveTo>
                    <a:pt x="2891" y="1"/>
                  </a:moveTo>
                  <a:cubicBezTo>
                    <a:pt x="2730" y="4123"/>
                    <a:pt x="2944" y="8298"/>
                    <a:pt x="3640" y="12420"/>
                  </a:cubicBezTo>
                  <a:lnTo>
                    <a:pt x="803" y="9904"/>
                  </a:lnTo>
                  <a:lnTo>
                    <a:pt x="0" y="30888"/>
                  </a:lnTo>
                  <a:lnTo>
                    <a:pt x="0" y="30942"/>
                  </a:lnTo>
                  <a:lnTo>
                    <a:pt x="7494" y="23822"/>
                  </a:lnTo>
                  <a:lnTo>
                    <a:pt x="14132" y="33993"/>
                  </a:lnTo>
                  <a:lnTo>
                    <a:pt x="14239" y="33833"/>
                  </a:lnTo>
                  <a:cubicBezTo>
                    <a:pt x="13704" y="23769"/>
                    <a:pt x="13169" y="13170"/>
                    <a:pt x="12740" y="3588"/>
                  </a:cubicBezTo>
                  <a:cubicBezTo>
                    <a:pt x="11188" y="3534"/>
                    <a:pt x="9689" y="3052"/>
                    <a:pt x="8404" y="2142"/>
                  </a:cubicBezTo>
                  <a:cubicBezTo>
                    <a:pt x="6049" y="536"/>
                    <a:pt x="4283" y="1"/>
                    <a:pt x="2891"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347879" y="2577333"/>
              <a:ext cx="114304" cy="108490"/>
            </a:xfrm>
            <a:custGeom>
              <a:avLst/>
              <a:gdLst/>
              <a:ahLst/>
              <a:cxnLst/>
              <a:rect l="l" t="t" r="r" b="b"/>
              <a:pathLst>
                <a:path w="9476" h="8994" extrusionOk="0">
                  <a:moveTo>
                    <a:pt x="9476" y="0"/>
                  </a:moveTo>
                  <a:lnTo>
                    <a:pt x="9476" y="0"/>
                  </a:lnTo>
                  <a:cubicBezTo>
                    <a:pt x="7469" y="1293"/>
                    <a:pt x="4720" y="2512"/>
                    <a:pt x="1785" y="2512"/>
                  </a:cubicBezTo>
                  <a:cubicBezTo>
                    <a:pt x="1196" y="2512"/>
                    <a:pt x="600" y="2463"/>
                    <a:pt x="1" y="2356"/>
                  </a:cubicBezTo>
                  <a:lnTo>
                    <a:pt x="1" y="2356"/>
                  </a:lnTo>
                  <a:cubicBezTo>
                    <a:pt x="268" y="4818"/>
                    <a:pt x="536" y="7013"/>
                    <a:pt x="804" y="8780"/>
                  </a:cubicBezTo>
                  <a:lnTo>
                    <a:pt x="1125" y="8994"/>
                  </a:lnTo>
                  <a:cubicBezTo>
                    <a:pt x="4444" y="6585"/>
                    <a:pt x="7281" y="3533"/>
                    <a:pt x="9476" y="0"/>
                  </a:cubicBezTo>
                  <a:close/>
                </a:path>
              </a:pathLst>
            </a:custGeom>
            <a:solidFill>
              <a:srgbClr val="90C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329797" y="2248644"/>
              <a:ext cx="176293" cy="278511"/>
            </a:xfrm>
            <a:custGeom>
              <a:avLst/>
              <a:gdLst/>
              <a:ahLst/>
              <a:cxnLst/>
              <a:rect l="l" t="t" r="r" b="b"/>
              <a:pathLst>
                <a:path w="14615" h="23089" extrusionOk="0">
                  <a:moveTo>
                    <a:pt x="6799" y="0"/>
                  </a:moveTo>
                  <a:lnTo>
                    <a:pt x="1" y="10385"/>
                  </a:lnTo>
                  <a:cubicBezTo>
                    <a:pt x="322" y="14775"/>
                    <a:pt x="590" y="19004"/>
                    <a:pt x="911" y="22751"/>
                  </a:cubicBezTo>
                  <a:cubicBezTo>
                    <a:pt x="1771" y="22986"/>
                    <a:pt x="2626" y="23089"/>
                    <a:pt x="3464" y="23089"/>
                  </a:cubicBezTo>
                  <a:cubicBezTo>
                    <a:pt x="8360" y="23089"/>
                    <a:pt x="12678" y="19564"/>
                    <a:pt x="14186" y="18147"/>
                  </a:cubicBezTo>
                  <a:cubicBezTo>
                    <a:pt x="14615" y="14721"/>
                    <a:pt x="14240" y="11188"/>
                    <a:pt x="12955" y="7923"/>
                  </a:cubicBezTo>
                  <a:lnTo>
                    <a:pt x="7495" y="9582"/>
                  </a:lnTo>
                  <a:cubicBezTo>
                    <a:pt x="8352" y="7602"/>
                    <a:pt x="9155" y="5514"/>
                    <a:pt x="9797" y="3426"/>
                  </a:cubicBezTo>
                  <a:lnTo>
                    <a:pt x="6799" y="0"/>
                  </a:lnTo>
                  <a:close/>
                </a:path>
              </a:pathLst>
            </a:custGeom>
            <a:solidFill>
              <a:srgbClr val="E8B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243918" y="2563774"/>
              <a:ext cx="113653" cy="118816"/>
            </a:xfrm>
            <a:custGeom>
              <a:avLst/>
              <a:gdLst/>
              <a:ahLst/>
              <a:cxnLst/>
              <a:rect l="l" t="t" r="r" b="b"/>
              <a:pathLst>
                <a:path w="9422" h="9850" extrusionOk="0">
                  <a:moveTo>
                    <a:pt x="0" y="0"/>
                  </a:moveTo>
                  <a:cubicBezTo>
                    <a:pt x="2355" y="3908"/>
                    <a:pt x="5567" y="7281"/>
                    <a:pt x="9422" y="9850"/>
                  </a:cubicBezTo>
                  <a:cubicBezTo>
                    <a:pt x="9154" y="8083"/>
                    <a:pt x="8886" y="5889"/>
                    <a:pt x="8619" y="3373"/>
                  </a:cubicBezTo>
                  <a:cubicBezTo>
                    <a:pt x="7494" y="3159"/>
                    <a:pt x="6370" y="2730"/>
                    <a:pt x="5407" y="2142"/>
                  </a:cubicBezTo>
                  <a:cubicBezTo>
                    <a:pt x="3747" y="1017"/>
                    <a:pt x="1927" y="321"/>
                    <a:pt x="0" y="0"/>
                  </a:cubicBezTo>
                  <a:close/>
                </a:path>
              </a:pathLst>
            </a:custGeom>
            <a:solidFill>
              <a:srgbClr val="90C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187087" y="2264784"/>
              <a:ext cx="153688" cy="258294"/>
            </a:xfrm>
            <a:custGeom>
              <a:avLst/>
              <a:gdLst/>
              <a:ahLst/>
              <a:cxnLst/>
              <a:rect l="l" t="t" r="r" b="b"/>
              <a:pathLst>
                <a:path w="12741" h="21413" extrusionOk="0">
                  <a:moveTo>
                    <a:pt x="4443" y="0"/>
                  </a:moveTo>
                  <a:lnTo>
                    <a:pt x="536" y="3748"/>
                  </a:lnTo>
                  <a:lnTo>
                    <a:pt x="4979" y="13918"/>
                  </a:lnTo>
                  <a:lnTo>
                    <a:pt x="4979" y="13918"/>
                  </a:lnTo>
                  <a:lnTo>
                    <a:pt x="0" y="10332"/>
                  </a:lnTo>
                  <a:lnTo>
                    <a:pt x="0" y="10332"/>
                  </a:lnTo>
                  <a:cubicBezTo>
                    <a:pt x="214" y="13116"/>
                    <a:pt x="803" y="15846"/>
                    <a:pt x="1713" y="18522"/>
                  </a:cubicBezTo>
                  <a:cubicBezTo>
                    <a:pt x="2282" y="18276"/>
                    <a:pt x="2984" y="18110"/>
                    <a:pt x="3837" y="18110"/>
                  </a:cubicBezTo>
                  <a:cubicBezTo>
                    <a:pt x="5394" y="18110"/>
                    <a:pt x="7454" y="18663"/>
                    <a:pt x="10118" y="20289"/>
                  </a:cubicBezTo>
                  <a:cubicBezTo>
                    <a:pt x="10921" y="20824"/>
                    <a:pt x="11777" y="21199"/>
                    <a:pt x="12741" y="21413"/>
                  </a:cubicBezTo>
                  <a:cubicBezTo>
                    <a:pt x="12420" y="17666"/>
                    <a:pt x="12152" y="13437"/>
                    <a:pt x="11831" y="9047"/>
                  </a:cubicBezTo>
                  <a:lnTo>
                    <a:pt x="11081" y="10171"/>
                  </a:lnTo>
                  <a:lnTo>
                    <a:pt x="4443" y="0"/>
                  </a:lnTo>
                  <a:close/>
                </a:path>
              </a:pathLst>
            </a:custGeom>
            <a:solidFill>
              <a:srgbClr val="368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183215" y="2251864"/>
              <a:ext cx="5175" cy="5826"/>
            </a:xfrm>
            <a:custGeom>
              <a:avLst/>
              <a:gdLst/>
              <a:ahLst/>
              <a:cxnLst/>
              <a:rect l="l" t="t" r="r" b="b"/>
              <a:pathLst>
                <a:path w="429" h="483" fill="none" extrusionOk="0">
                  <a:moveTo>
                    <a:pt x="0" y="483"/>
                  </a:moveTo>
                  <a:lnTo>
                    <a:pt x="428" y="1"/>
                  </a:lnTo>
                </a:path>
              </a:pathLst>
            </a:custGeom>
            <a:noFill/>
            <a:ln w="16050" cap="rnd" cmpd="sng">
              <a:solidFill>
                <a:srgbClr val="FFFFFF"/>
              </a:solidFill>
              <a:prstDash val="solid"/>
              <a:miter lim="5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197414" y="2210536"/>
              <a:ext cx="31013" cy="32303"/>
            </a:xfrm>
            <a:custGeom>
              <a:avLst/>
              <a:gdLst/>
              <a:ahLst/>
              <a:cxnLst/>
              <a:rect l="l" t="t" r="r" b="b"/>
              <a:pathLst>
                <a:path w="2571" h="2678" fill="none" extrusionOk="0">
                  <a:moveTo>
                    <a:pt x="1" y="2677"/>
                  </a:moveTo>
                  <a:lnTo>
                    <a:pt x="2570" y="1"/>
                  </a:lnTo>
                </a:path>
              </a:pathLst>
            </a:custGeom>
            <a:noFill/>
            <a:ln w="16050" cap="rnd" cmpd="sng">
              <a:solidFill>
                <a:srgbClr val="FFFFFF"/>
              </a:solidFill>
              <a:prstDash val="solid"/>
              <a:miter lim="5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232289" y="2199558"/>
              <a:ext cx="10338" cy="7117"/>
            </a:xfrm>
            <a:custGeom>
              <a:avLst/>
              <a:gdLst/>
              <a:ahLst/>
              <a:cxnLst/>
              <a:rect l="l" t="t" r="r" b="b"/>
              <a:pathLst>
                <a:path w="857" h="590" fill="none" extrusionOk="0">
                  <a:moveTo>
                    <a:pt x="0" y="483"/>
                  </a:moveTo>
                  <a:lnTo>
                    <a:pt x="482" y="1"/>
                  </a:lnTo>
                  <a:lnTo>
                    <a:pt x="857" y="590"/>
                  </a:lnTo>
                </a:path>
              </a:pathLst>
            </a:custGeom>
            <a:noFill/>
            <a:ln w="16050" cap="rnd" cmpd="sng">
              <a:solidFill>
                <a:srgbClr val="FFFFFF"/>
              </a:solidFill>
              <a:prstDash val="solid"/>
              <a:miter lim="5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250372" y="2219583"/>
              <a:ext cx="63292" cy="96223"/>
            </a:xfrm>
            <a:custGeom>
              <a:avLst/>
              <a:gdLst/>
              <a:ahLst/>
              <a:cxnLst/>
              <a:rect l="l" t="t" r="r" b="b"/>
              <a:pathLst>
                <a:path w="5247" h="7977" fill="none" extrusionOk="0">
                  <a:moveTo>
                    <a:pt x="0" y="0"/>
                  </a:moveTo>
                  <a:lnTo>
                    <a:pt x="5246" y="7976"/>
                  </a:lnTo>
                </a:path>
              </a:pathLst>
            </a:custGeom>
            <a:noFill/>
            <a:ln w="16050" cap="rnd" cmpd="sng">
              <a:solidFill>
                <a:srgbClr val="FFFFFF"/>
              </a:solidFill>
              <a:prstDash val="solid"/>
              <a:miter lim="5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317528" y="2322254"/>
              <a:ext cx="9059" cy="6465"/>
            </a:xfrm>
            <a:custGeom>
              <a:avLst/>
              <a:gdLst/>
              <a:ahLst/>
              <a:cxnLst/>
              <a:rect l="l" t="t" r="r" b="b"/>
              <a:pathLst>
                <a:path w="751" h="536" fill="none" extrusionOk="0">
                  <a:moveTo>
                    <a:pt x="1" y="1"/>
                  </a:moveTo>
                  <a:lnTo>
                    <a:pt x="375" y="536"/>
                  </a:lnTo>
                  <a:lnTo>
                    <a:pt x="750" y="1"/>
                  </a:lnTo>
                </a:path>
              </a:pathLst>
            </a:custGeom>
            <a:noFill/>
            <a:ln w="16050" cap="rnd" cmpd="sng">
              <a:solidFill>
                <a:srgbClr val="FFFFFF"/>
              </a:solidFill>
              <a:prstDash val="solid"/>
              <a:miter lim="5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a:off x="335611" y="2199558"/>
              <a:ext cx="71036" cy="108490"/>
            </a:xfrm>
            <a:custGeom>
              <a:avLst/>
              <a:gdLst/>
              <a:ahLst/>
              <a:cxnLst/>
              <a:rect l="l" t="t" r="r" b="b"/>
              <a:pathLst>
                <a:path w="5889" h="8994" fill="none" extrusionOk="0">
                  <a:moveTo>
                    <a:pt x="0" y="8994"/>
                  </a:moveTo>
                  <a:lnTo>
                    <a:pt x="5889" y="1"/>
                  </a:lnTo>
                </a:path>
              </a:pathLst>
            </a:custGeom>
            <a:noFill/>
            <a:ln w="16050" cap="rnd" cmpd="sng">
              <a:solidFill>
                <a:srgbClr val="FFFFFF"/>
              </a:solidFill>
              <a:prstDash val="solid"/>
              <a:miter lim="5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411815" y="2185999"/>
              <a:ext cx="9698" cy="6465"/>
            </a:xfrm>
            <a:custGeom>
              <a:avLst/>
              <a:gdLst/>
              <a:ahLst/>
              <a:cxnLst/>
              <a:rect l="l" t="t" r="r" b="b"/>
              <a:pathLst>
                <a:path w="804" h="536" fill="none" extrusionOk="0">
                  <a:moveTo>
                    <a:pt x="0" y="536"/>
                  </a:moveTo>
                  <a:lnTo>
                    <a:pt x="375" y="1"/>
                  </a:lnTo>
                  <a:lnTo>
                    <a:pt x="803" y="429"/>
                  </a:lnTo>
                </a:path>
              </a:pathLst>
            </a:custGeom>
            <a:noFill/>
            <a:ln w="16050" cap="rnd" cmpd="sng">
              <a:solidFill>
                <a:srgbClr val="FFFFFF"/>
              </a:solidFill>
              <a:prstDash val="solid"/>
              <a:miter lim="5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430537" y="2200209"/>
              <a:ext cx="12280" cy="12919"/>
            </a:xfrm>
            <a:custGeom>
              <a:avLst/>
              <a:gdLst/>
              <a:ahLst/>
              <a:cxnLst/>
              <a:rect l="l" t="t" r="r" b="b"/>
              <a:pathLst>
                <a:path w="1018" h="1071" fill="none" extrusionOk="0">
                  <a:moveTo>
                    <a:pt x="1" y="0"/>
                  </a:moveTo>
                  <a:lnTo>
                    <a:pt x="1018" y="1071"/>
                  </a:lnTo>
                </a:path>
              </a:pathLst>
            </a:custGeom>
            <a:noFill/>
            <a:ln w="16050" cap="rnd" cmpd="sng">
              <a:solidFill>
                <a:srgbClr val="FFFFFF"/>
              </a:solidFill>
              <a:prstDash val="solid"/>
              <a:miter lim="5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447329" y="2217001"/>
              <a:ext cx="5826" cy="5814"/>
            </a:xfrm>
            <a:custGeom>
              <a:avLst/>
              <a:gdLst/>
              <a:ahLst/>
              <a:cxnLst/>
              <a:rect l="l" t="t" r="r" b="b"/>
              <a:pathLst>
                <a:path w="483" h="482" fill="none" extrusionOk="0">
                  <a:moveTo>
                    <a:pt x="0" y="0"/>
                  </a:moveTo>
                  <a:lnTo>
                    <a:pt x="482" y="482"/>
                  </a:lnTo>
                </a:path>
              </a:pathLst>
            </a:custGeom>
            <a:noFill/>
            <a:ln w="16050" cap="rnd" cmpd="sng">
              <a:solidFill>
                <a:srgbClr val="FFFFFF"/>
              </a:solidFill>
              <a:prstDash val="solid"/>
              <a:miter lim="5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196774" y="1811457"/>
              <a:ext cx="194375" cy="84606"/>
            </a:xfrm>
            <a:custGeom>
              <a:avLst/>
              <a:gdLst/>
              <a:ahLst/>
              <a:cxnLst/>
              <a:rect l="l" t="t" r="r" b="b"/>
              <a:pathLst>
                <a:path w="16114" h="7014" fill="none" extrusionOk="0">
                  <a:moveTo>
                    <a:pt x="0" y="1"/>
                  </a:moveTo>
                  <a:cubicBezTo>
                    <a:pt x="2730" y="161"/>
                    <a:pt x="5246" y="1446"/>
                    <a:pt x="6959" y="3480"/>
                  </a:cubicBezTo>
                  <a:cubicBezTo>
                    <a:pt x="9957" y="7013"/>
                    <a:pt x="16113" y="215"/>
                    <a:pt x="16113" y="215"/>
                  </a:cubicBezTo>
                </a:path>
              </a:pathLst>
            </a:custGeom>
            <a:noFill/>
            <a:ln w="16050" cap="rnd" cmpd="sng">
              <a:solidFill>
                <a:srgbClr val="FFFFFF"/>
              </a:solidFill>
              <a:prstDash val="solid"/>
              <a:miter lim="5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235522" y="2051034"/>
              <a:ext cx="38105" cy="32243"/>
            </a:xfrm>
            <a:custGeom>
              <a:avLst/>
              <a:gdLst/>
              <a:ahLst/>
              <a:cxnLst/>
              <a:rect l="l" t="t" r="r" b="b"/>
              <a:pathLst>
                <a:path w="3159" h="2673" extrusionOk="0">
                  <a:moveTo>
                    <a:pt x="1338" y="1"/>
                  </a:moveTo>
                  <a:cubicBezTo>
                    <a:pt x="589" y="1"/>
                    <a:pt x="0" y="590"/>
                    <a:pt x="0" y="1339"/>
                  </a:cubicBezTo>
                  <a:cubicBezTo>
                    <a:pt x="0" y="2143"/>
                    <a:pt x="673" y="2672"/>
                    <a:pt x="1373" y="2672"/>
                  </a:cubicBezTo>
                  <a:cubicBezTo>
                    <a:pt x="1699" y="2672"/>
                    <a:pt x="2030" y="2557"/>
                    <a:pt x="2302" y="2302"/>
                  </a:cubicBezTo>
                  <a:cubicBezTo>
                    <a:pt x="3158" y="1446"/>
                    <a:pt x="2516" y="1"/>
                    <a:pt x="13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235522" y="1939316"/>
              <a:ext cx="32291" cy="31652"/>
            </a:xfrm>
            <a:custGeom>
              <a:avLst/>
              <a:gdLst/>
              <a:ahLst/>
              <a:cxnLst/>
              <a:rect l="l" t="t" r="r" b="b"/>
              <a:pathLst>
                <a:path w="2677" h="2624" extrusionOk="0">
                  <a:moveTo>
                    <a:pt x="1338" y="1"/>
                  </a:moveTo>
                  <a:cubicBezTo>
                    <a:pt x="589" y="1"/>
                    <a:pt x="0" y="590"/>
                    <a:pt x="0" y="1286"/>
                  </a:cubicBezTo>
                  <a:cubicBezTo>
                    <a:pt x="0" y="2035"/>
                    <a:pt x="589" y="2624"/>
                    <a:pt x="1338" y="2624"/>
                  </a:cubicBezTo>
                  <a:cubicBezTo>
                    <a:pt x="2088" y="2624"/>
                    <a:pt x="2677" y="2035"/>
                    <a:pt x="2677" y="1286"/>
                  </a:cubicBezTo>
                  <a:cubicBezTo>
                    <a:pt x="2677" y="590"/>
                    <a:pt x="2088" y="1"/>
                    <a:pt x="13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336902" y="1939316"/>
              <a:ext cx="32303" cy="31652"/>
            </a:xfrm>
            <a:custGeom>
              <a:avLst/>
              <a:gdLst/>
              <a:ahLst/>
              <a:cxnLst/>
              <a:rect l="l" t="t" r="r" b="b"/>
              <a:pathLst>
                <a:path w="2678" h="2624" extrusionOk="0">
                  <a:moveTo>
                    <a:pt x="1339" y="1"/>
                  </a:moveTo>
                  <a:cubicBezTo>
                    <a:pt x="589" y="1"/>
                    <a:pt x="1" y="590"/>
                    <a:pt x="1" y="1286"/>
                  </a:cubicBezTo>
                  <a:cubicBezTo>
                    <a:pt x="1" y="2035"/>
                    <a:pt x="589" y="2624"/>
                    <a:pt x="1339" y="2624"/>
                  </a:cubicBezTo>
                  <a:cubicBezTo>
                    <a:pt x="2088" y="2624"/>
                    <a:pt x="2677" y="2035"/>
                    <a:pt x="2677" y="1286"/>
                  </a:cubicBezTo>
                  <a:cubicBezTo>
                    <a:pt x="2677" y="590"/>
                    <a:pt x="2088" y="1"/>
                    <a:pt x="1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336902" y="2056197"/>
              <a:ext cx="32303" cy="32303"/>
            </a:xfrm>
            <a:custGeom>
              <a:avLst/>
              <a:gdLst/>
              <a:ahLst/>
              <a:cxnLst/>
              <a:rect l="l" t="t" r="r" b="b"/>
              <a:pathLst>
                <a:path w="2678" h="2678" extrusionOk="0">
                  <a:moveTo>
                    <a:pt x="1339" y="1"/>
                  </a:moveTo>
                  <a:cubicBezTo>
                    <a:pt x="589" y="1"/>
                    <a:pt x="1" y="590"/>
                    <a:pt x="1" y="1339"/>
                  </a:cubicBezTo>
                  <a:cubicBezTo>
                    <a:pt x="1" y="2089"/>
                    <a:pt x="589" y="2677"/>
                    <a:pt x="1339" y="2677"/>
                  </a:cubicBezTo>
                  <a:cubicBezTo>
                    <a:pt x="2088" y="2677"/>
                    <a:pt x="2677" y="2089"/>
                    <a:pt x="2677" y="1339"/>
                  </a:cubicBezTo>
                  <a:cubicBezTo>
                    <a:pt x="2677" y="590"/>
                    <a:pt x="2088" y="1"/>
                    <a:pt x="1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369195" y="2440426"/>
              <a:ext cx="37454" cy="21326"/>
            </a:xfrm>
            <a:custGeom>
              <a:avLst/>
              <a:gdLst/>
              <a:ahLst/>
              <a:cxnLst/>
              <a:rect l="l" t="t" r="r" b="b"/>
              <a:pathLst>
                <a:path w="3105" h="1768" extrusionOk="0">
                  <a:moveTo>
                    <a:pt x="642" y="1"/>
                  </a:moveTo>
                  <a:cubicBezTo>
                    <a:pt x="268" y="1"/>
                    <a:pt x="0" y="269"/>
                    <a:pt x="0" y="643"/>
                  </a:cubicBezTo>
                  <a:lnTo>
                    <a:pt x="0" y="1125"/>
                  </a:lnTo>
                  <a:cubicBezTo>
                    <a:pt x="0" y="1500"/>
                    <a:pt x="268" y="1767"/>
                    <a:pt x="642" y="1767"/>
                  </a:cubicBezTo>
                  <a:lnTo>
                    <a:pt x="2463" y="1767"/>
                  </a:lnTo>
                  <a:cubicBezTo>
                    <a:pt x="2784" y="1767"/>
                    <a:pt x="3105" y="1500"/>
                    <a:pt x="3105" y="1125"/>
                  </a:cubicBezTo>
                  <a:lnTo>
                    <a:pt x="3105" y="643"/>
                  </a:lnTo>
                  <a:cubicBezTo>
                    <a:pt x="3105" y="269"/>
                    <a:pt x="2784" y="1"/>
                    <a:pt x="24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331739" y="1750115"/>
              <a:ext cx="37466" cy="21314"/>
            </a:xfrm>
            <a:custGeom>
              <a:avLst/>
              <a:gdLst/>
              <a:ahLst/>
              <a:cxnLst/>
              <a:rect l="l" t="t" r="r" b="b"/>
              <a:pathLst>
                <a:path w="3106" h="1767" extrusionOk="0">
                  <a:moveTo>
                    <a:pt x="643" y="0"/>
                  </a:moveTo>
                  <a:cubicBezTo>
                    <a:pt x="268" y="0"/>
                    <a:pt x="0" y="268"/>
                    <a:pt x="0" y="643"/>
                  </a:cubicBezTo>
                  <a:lnTo>
                    <a:pt x="0" y="1124"/>
                  </a:lnTo>
                  <a:cubicBezTo>
                    <a:pt x="0" y="1499"/>
                    <a:pt x="268" y="1767"/>
                    <a:pt x="643" y="1767"/>
                  </a:cubicBezTo>
                  <a:lnTo>
                    <a:pt x="2463" y="1767"/>
                  </a:lnTo>
                  <a:cubicBezTo>
                    <a:pt x="2784" y="1767"/>
                    <a:pt x="3105" y="1499"/>
                    <a:pt x="3105" y="1124"/>
                  </a:cubicBezTo>
                  <a:lnTo>
                    <a:pt x="3105" y="643"/>
                  </a:lnTo>
                  <a:cubicBezTo>
                    <a:pt x="3105" y="268"/>
                    <a:pt x="2784" y="0"/>
                    <a:pt x="24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227765" y="1750115"/>
              <a:ext cx="37466" cy="21314"/>
            </a:xfrm>
            <a:custGeom>
              <a:avLst/>
              <a:gdLst/>
              <a:ahLst/>
              <a:cxnLst/>
              <a:rect l="l" t="t" r="r" b="b"/>
              <a:pathLst>
                <a:path w="3106" h="1767" extrusionOk="0">
                  <a:moveTo>
                    <a:pt x="643" y="0"/>
                  </a:moveTo>
                  <a:cubicBezTo>
                    <a:pt x="268" y="0"/>
                    <a:pt x="1" y="268"/>
                    <a:pt x="1" y="643"/>
                  </a:cubicBezTo>
                  <a:lnTo>
                    <a:pt x="1" y="1124"/>
                  </a:lnTo>
                  <a:cubicBezTo>
                    <a:pt x="1" y="1499"/>
                    <a:pt x="268" y="1767"/>
                    <a:pt x="643" y="1767"/>
                  </a:cubicBezTo>
                  <a:lnTo>
                    <a:pt x="2463" y="1767"/>
                  </a:lnTo>
                  <a:cubicBezTo>
                    <a:pt x="2784" y="1767"/>
                    <a:pt x="3106" y="1499"/>
                    <a:pt x="3106" y="1124"/>
                  </a:cubicBezTo>
                  <a:lnTo>
                    <a:pt x="3106" y="643"/>
                  </a:lnTo>
                  <a:cubicBezTo>
                    <a:pt x="3106" y="268"/>
                    <a:pt x="2784" y="0"/>
                    <a:pt x="24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p:nvPr/>
          </p:nvSpPr>
          <p:spPr>
            <a:xfrm>
              <a:off x="269745" y="2440426"/>
              <a:ext cx="37466" cy="21326"/>
            </a:xfrm>
            <a:custGeom>
              <a:avLst/>
              <a:gdLst/>
              <a:ahLst/>
              <a:cxnLst/>
              <a:rect l="l" t="t" r="r" b="b"/>
              <a:pathLst>
                <a:path w="3106" h="1768" extrusionOk="0">
                  <a:moveTo>
                    <a:pt x="643" y="1"/>
                  </a:moveTo>
                  <a:cubicBezTo>
                    <a:pt x="321" y="1"/>
                    <a:pt x="0" y="269"/>
                    <a:pt x="0" y="643"/>
                  </a:cubicBezTo>
                  <a:lnTo>
                    <a:pt x="0" y="1125"/>
                  </a:lnTo>
                  <a:cubicBezTo>
                    <a:pt x="0" y="1500"/>
                    <a:pt x="321" y="1767"/>
                    <a:pt x="643" y="1767"/>
                  </a:cubicBezTo>
                  <a:lnTo>
                    <a:pt x="2463" y="1767"/>
                  </a:lnTo>
                  <a:cubicBezTo>
                    <a:pt x="2837" y="1767"/>
                    <a:pt x="3105" y="1500"/>
                    <a:pt x="3105" y="1125"/>
                  </a:cubicBezTo>
                  <a:lnTo>
                    <a:pt x="3105" y="643"/>
                  </a:lnTo>
                  <a:cubicBezTo>
                    <a:pt x="3105" y="269"/>
                    <a:pt x="2837" y="1"/>
                    <a:pt x="24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7"/>
          <p:cNvGrpSpPr/>
          <p:nvPr/>
        </p:nvGrpSpPr>
        <p:grpSpPr>
          <a:xfrm flipH="1">
            <a:off x="6336943" y="2246629"/>
            <a:ext cx="328854" cy="950275"/>
            <a:chOff x="137363" y="1547994"/>
            <a:chExt cx="432646" cy="1250198"/>
          </a:xfrm>
        </p:grpSpPr>
        <p:sp>
          <p:nvSpPr>
            <p:cNvPr id="250" name="Google Shape;250;p7"/>
            <p:cNvSpPr/>
            <p:nvPr/>
          </p:nvSpPr>
          <p:spPr>
            <a:xfrm>
              <a:off x="357566" y="2674841"/>
              <a:ext cx="19384" cy="123351"/>
            </a:xfrm>
            <a:custGeom>
              <a:avLst/>
              <a:gdLst/>
              <a:ahLst/>
              <a:cxnLst/>
              <a:rect l="l" t="t" r="r" b="b"/>
              <a:pathLst>
                <a:path w="1607" h="10226" fill="none" extrusionOk="0">
                  <a:moveTo>
                    <a:pt x="1606" y="10225"/>
                  </a:moveTo>
                  <a:cubicBezTo>
                    <a:pt x="1606" y="10225"/>
                    <a:pt x="1" y="3427"/>
                    <a:pt x="268" y="1"/>
                  </a:cubicBezTo>
                </a:path>
              </a:pathLst>
            </a:custGeom>
            <a:noFill/>
            <a:ln w="33450" cap="sq" cmpd="sng">
              <a:solidFill>
                <a:srgbClr val="5F3B3F"/>
              </a:solidFill>
              <a:prstDash val="solid"/>
              <a:miter lim="5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137363" y="1547994"/>
              <a:ext cx="432646" cy="1137120"/>
            </a:xfrm>
            <a:custGeom>
              <a:avLst/>
              <a:gdLst/>
              <a:ahLst/>
              <a:cxnLst/>
              <a:rect l="l" t="t" r="r" b="b"/>
              <a:pathLst>
                <a:path w="35867" h="94269" extrusionOk="0">
                  <a:moveTo>
                    <a:pt x="13223" y="0"/>
                  </a:moveTo>
                  <a:cubicBezTo>
                    <a:pt x="0" y="12044"/>
                    <a:pt x="4711" y="36508"/>
                    <a:pt x="4711" y="36508"/>
                  </a:cubicBezTo>
                  <a:lnTo>
                    <a:pt x="1874" y="33992"/>
                  </a:lnTo>
                  <a:lnTo>
                    <a:pt x="1071" y="54976"/>
                  </a:lnTo>
                  <a:lnTo>
                    <a:pt x="9101" y="73337"/>
                  </a:lnTo>
                  <a:lnTo>
                    <a:pt x="4122" y="69751"/>
                  </a:lnTo>
                  <a:lnTo>
                    <a:pt x="4122" y="69751"/>
                  </a:lnTo>
                  <a:cubicBezTo>
                    <a:pt x="4872" y="79708"/>
                    <a:pt x="10225" y="88808"/>
                    <a:pt x="18576" y="94268"/>
                  </a:cubicBezTo>
                  <a:cubicBezTo>
                    <a:pt x="35866" y="81314"/>
                    <a:pt x="28907" y="66004"/>
                    <a:pt x="28907" y="66004"/>
                  </a:cubicBezTo>
                  <a:lnTo>
                    <a:pt x="28907" y="66004"/>
                  </a:lnTo>
                  <a:lnTo>
                    <a:pt x="23447" y="67663"/>
                  </a:lnTo>
                  <a:cubicBezTo>
                    <a:pt x="31958" y="48981"/>
                    <a:pt x="26338" y="33297"/>
                    <a:pt x="26338" y="33296"/>
                  </a:cubicBezTo>
                  <a:lnTo>
                    <a:pt x="26338" y="33296"/>
                  </a:lnTo>
                  <a:lnTo>
                    <a:pt x="21306" y="39506"/>
                  </a:lnTo>
                  <a:cubicBezTo>
                    <a:pt x="27944" y="12580"/>
                    <a:pt x="13223" y="0"/>
                    <a:pt x="13223" y="0"/>
                  </a:cubicBezTo>
                  <a:close/>
                </a:path>
              </a:pathLst>
            </a:custGeom>
            <a:solidFill>
              <a:srgbClr val="5F3B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291049" y="1547994"/>
              <a:ext cx="123351" cy="333878"/>
            </a:xfrm>
            <a:custGeom>
              <a:avLst/>
              <a:gdLst/>
              <a:ahLst/>
              <a:cxnLst/>
              <a:rect l="l" t="t" r="r" b="b"/>
              <a:pathLst>
                <a:path w="10226" h="27679" extrusionOk="0">
                  <a:moveTo>
                    <a:pt x="483" y="0"/>
                  </a:moveTo>
                  <a:cubicBezTo>
                    <a:pt x="322" y="161"/>
                    <a:pt x="161" y="321"/>
                    <a:pt x="1" y="428"/>
                  </a:cubicBezTo>
                  <a:cubicBezTo>
                    <a:pt x="215" y="6317"/>
                    <a:pt x="590" y="16273"/>
                    <a:pt x="1071" y="27676"/>
                  </a:cubicBezTo>
                  <a:cubicBezTo>
                    <a:pt x="1145" y="27678"/>
                    <a:pt x="1218" y="27679"/>
                    <a:pt x="1291" y="27679"/>
                  </a:cubicBezTo>
                  <a:cubicBezTo>
                    <a:pt x="5111" y="27679"/>
                    <a:pt x="8544" y="24970"/>
                    <a:pt x="10225" y="23447"/>
                  </a:cubicBezTo>
                  <a:cubicBezTo>
                    <a:pt x="9315" y="7548"/>
                    <a:pt x="483" y="0"/>
                    <a:pt x="483" y="0"/>
                  </a:cubicBezTo>
                  <a:close/>
                </a:path>
              </a:pathLst>
            </a:custGeom>
            <a:solidFill>
              <a:srgbClr val="368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303969" y="1830831"/>
              <a:ext cx="185328" cy="415855"/>
            </a:xfrm>
            <a:custGeom>
              <a:avLst/>
              <a:gdLst/>
              <a:ahLst/>
              <a:cxnLst/>
              <a:rect l="l" t="t" r="r" b="b"/>
              <a:pathLst>
                <a:path w="15364" h="34475" extrusionOk="0">
                  <a:moveTo>
                    <a:pt x="9154" y="1"/>
                  </a:moveTo>
                  <a:cubicBezTo>
                    <a:pt x="7473" y="1524"/>
                    <a:pt x="4040" y="4233"/>
                    <a:pt x="220" y="4233"/>
                  </a:cubicBezTo>
                  <a:cubicBezTo>
                    <a:pt x="147" y="4233"/>
                    <a:pt x="74" y="4232"/>
                    <a:pt x="0" y="4230"/>
                  </a:cubicBezTo>
                  <a:lnTo>
                    <a:pt x="0" y="4230"/>
                  </a:lnTo>
                  <a:cubicBezTo>
                    <a:pt x="429" y="13812"/>
                    <a:pt x="964" y="24411"/>
                    <a:pt x="1499" y="34475"/>
                  </a:cubicBezTo>
                  <a:lnTo>
                    <a:pt x="8940" y="23072"/>
                  </a:lnTo>
                  <a:lnTo>
                    <a:pt x="13972" y="28854"/>
                  </a:lnTo>
                  <a:cubicBezTo>
                    <a:pt x="15364" y="17666"/>
                    <a:pt x="12527" y="9850"/>
                    <a:pt x="12527" y="9850"/>
                  </a:cubicBezTo>
                  <a:lnTo>
                    <a:pt x="7495" y="16060"/>
                  </a:lnTo>
                  <a:cubicBezTo>
                    <a:pt x="8833" y="10814"/>
                    <a:pt x="9422" y="5354"/>
                    <a:pt x="9154" y="1"/>
                  </a:cubicBezTo>
                  <a:close/>
                </a:path>
              </a:pathLst>
            </a:custGeom>
            <a:solidFill>
              <a:srgbClr val="FEA5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150282" y="1838575"/>
              <a:ext cx="171770" cy="410053"/>
            </a:xfrm>
            <a:custGeom>
              <a:avLst/>
              <a:gdLst/>
              <a:ahLst/>
              <a:cxnLst/>
              <a:rect l="l" t="t" r="r" b="b"/>
              <a:pathLst>
                <a:path w="14240" h="33994" extrusionOk="0">
                  <a:moveTo>
                    <a:pt x="2891" y="1"/>
                  </a:moveTo>
                  <a:cubicBezTo>
                    <a:pt x="2730" y="4123"/>
                    <a:pt x="2944" y="8298"/>
                    <a:pt x="3640" y="12420"/>
                  </a:cubicBezTo>
                  <a:lnTo>
                    <a:pt x="803" y="9904"/>
                  </a:lnTo>
                  <a:lnTo>
                    <a:pt x="0" y="30888"/>
                  </a:lnTo>
                  <a:lnTo>
                    <a:pt x="0" y="30942"/>
                  </a:lnTo>
                  <a:lnTo>
                    <a:pt x="7494" y="23822"/>
                  </a:lnTo>
                  <a:lnTo>
                    <a:pt x="14132" y="33993"/>
                  </a:lnTo>
                  <a:lnTo>
                    <a:pt x="14239" y="33833"/>
                  </a:lnTo>
                  <a:cubicBezTo>
                    <a:pt x="13704" y="23769"/>
                    <a:pt x="13169" y="13170"/>
                    <a:pt x="12740" y="3588"/>
                  </a:cubicBezTo>
                  <a:cubicBezTo>
                    <a:pt x="11188" y="3534"/>
                    <a:pt x="9689" y="3052"/>
                    <a:pt x="8404" y="2142"/>
                  </a:cubicBezTo>
                  <a:cubicBezTo>
                    <a:pt x="6049" y="536"/>
                    <a:pt x="4283" y="1"/>
                    <a:pt x="2891"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347879" y="2577333"/>
              <a:ext cx="114304" cy="108490"/>
            </a:xfrm>
            <a:custGeom>
              <a:avLst/>
              <a:gdLst/>
              <a:ahLst/>
              <a:cxnLst/>
              <a:rect l="l" t="t" r="r" b="b"/>
              <a:pathLst>
                <a:path w="9476" h="8994" extrusionOk="0">
                  <a:moveTo>
                    <a:pt x="9476" y="0"/>
                  </a:moveTo>
                  <a:lnTo>
                    <a:pt x="9476" y="0"/>
                  </a:lnTo>
                  <a:cubicBezTo>
                    <a:pt x="7469" y="1293"/>
                    <a:pt x="4720" y="2512"/>
                    <a:pt x="1785" y="2512"/>
                  </a:cubicBezTo>
                  <a:cubicBezTo>
                    <a:pt x="1196" y="2512"/>
                    <a:pt x="600" y="2463"/>
                    <a:pt x="1" y="2356"/>
                  </a:cubicBezTo>
                  <a:lnTo>
                    <a:pt x="1" y="2356"/>
                  </a:lnTo>
                  <a:cubicBezTo>
                    <a:pt x="268" y="4818"/>
                    <a:pt x="536" y="7013"/>
                    <a:pt x="804" y="8780"/>
                  </a:cubicBezTo>
                  <a:lnTo>
                    <a:pt x="1125" y="8994"/>
                  </a:lnTo>
                  <a:cubicBezTo>
                    <a:pt x="4444" y="6585"/>
                    <a:pt x="7281" y="3533"/>
                    <a:pt x="9476" y="0"/>
                  </a:cubicBezTo>
                  <a:close/>
                </a:path>
              </a:pathLst>
            </a:custGeom>
            <a:solidFill>
              <a:srgbClr val="90C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329797" y="2248644"/>
              <a:ext cx="176293" cy="278511"/>
            </a:xfrm>
            <a:custGeom>
              <a:avLst/>
              <a:gdLst/>
              <a:ahLst/>
              <a:cxnLst/>
              <a:rect l="l" t="t" r="r" b="b"/>
              <a:pathLst>
                <a:path w="14615" h="23089" extrusionOk="0">
                  <a:moveTo>
                    <a:pt x="6799" y="0"/>
                  </a:moveTo>
                  <a:lnTo>
                    <a:pt x="1" y="10385"/>
                  </a:lnTo>
                  <a:cubicBezTo>
                    <a:pt x="322" y="14775"/>
                    <a:pt x="590" y="19004"/>
                    <a:pt x="911" y="22751"/>
                  </a:cubicBezTo>
                  <a:cubicBezTo>
                    <a:pt x="1771" y="22986"/>
                    <a:pt x="2626" y="23089"/>
                    <a:pt x="3464" y="23089"/>
                  </a:cubicBezTo>
                  <a:cubicBezTo>
                    <a:pt x="8360" y="23089"/>
                    <a:pt x="12678" y="19564"/>
                    <a:pt x="14186" y="18147"/>
                  </a:cubicBezTo>
                  <a:cubicBezTo>
                    <a:pt x="14615" y="14721"/>
                    <a:pt x="14240" y="11188"/>
                    <a:pt x="12955" y="7923"/>
                  </a:cubicBezTo>
                  <a:lnTo>
                    <a:pt x="7495" y="9582"/>
                  </a:lnTo>
                  <a:cubicBezTo>
                    <a:pt x="8352" y="7602"/>
                    <a:pt x="9155" y="5514"/>
                    <a:pt x="9797" y="3426"/>
                  </a:cubicBezTo>
                  <a:lnTo>
                    <a:pt x="6799" y="0"/>
                  </a:lnTo>
                  <a:close/>
                </a:path>
              </a:pathLst>
            </a:custGeom>
            <a:solidFill>
              <a:srgbClr val="E8B9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243918" y="2563774"/>
              <a:ext cx="113653" cy="118816"/>
            </a:xfrm>
            <a:custGeom>
              <a:avLst/>
              <a:gdLst/>
              <a:ahLst/>
              <a:cxnLst/>
              <a:rect l="l" t="t" r="r" b="b"/>
              <a:pathLst>
                <a:path w="9422" h="9850" extrusionOk="0">
                  <a:moveTo>
                    <a:pt x="0" y="0"/>
                  </a:moveTo>
                  <a:cubicBezTo>
                    <a:pt x="2355" y="3908"/>
                    <a:pt x="5567" y="7281"/>
                    <a:pt x="9422" y="9850"/>
                  </a:cubicBezTo>
                  <a:cubicBezTo>
                    <a:pt x="9154" y="8083"/>
                    <a:pt x="8886" y="5889"/>
                    <a:pt x="8619" y="3373"/>
                  </a:cubicBezTo>
                  <a:cubicBezTo>
                    <a:pt x="7494" y="3159"/>
                    <a:pt x="6370" y="2730"/>
                    <a:pt x="5407" y="2142"/>
                  </a:cubicBezTo>
                  <a:cubicBezTo>
                    <a:pt x="3747" y="1017"/>
                    <a:pt x="1927" y="321"/>
                    <a:pt x="0" y="0"/>
                  </a:cubicBezTo>
                  <a:close/>
                </a:path>
              </a:pathLst>
            </a:custGeom>
            <a:solidFill>
              <a:srgbClr val="90C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187087" y="2264784"/>
              <a:ext cx="153688" cy="258294"/>
            </a:xfrm>
            <a:custGeom>
              <a:avLst/>
              <a:gdLst/>
              <a:ahLst/>
              <a:cxnLst/>
              <a:rect l="l" t="t" r="r" b="b"/>
              <a:pathLst>
                <a:path w="12741" h="21413" extrusionOk="0">
                  <a:moveTo>
                    <a:pt x="4443" y="0"/>
                  </a:moveTo>
                  <a:lnTo>
                    <a:pt x="536" y="3748"/>
                  </a:lnTo>
                  <a:lnTo>
                    <a:pt x="4979" y="13918"/>
                  </a:lnTo>
                  <a:lnTo>
                    <a:pt x="4979" y="13918"/>
                  </a:lnTo>
                  <a:lnTo>
                    <a:pt x="0" y="10332"/>
                  </a:lnTo>
                  <a:lnTo>
                    <a:pt x="0" y="10332"/>
                  </a:lnTo>
                  <a:cubicBezTo>
                    <a:pt x="214" y="13116"/>
                    <a:pt x="803" y="15846"/>
                    <a:pt x="1713" y="18522"/>
                  </a:cubicBezTo>
                  <a:cubicBezTo>
                    <a:pt x="2282" y="18276"/>
                    <a:pt x="2984" y="18110"/>
                    <a:pt x="3837" y="18110"/>
                  </a:cubicBezTo>
                  <a:cubicBezTo>
                    <a:pt x="5394" y="18110"/>
                    <a:pt x="7454" y="18663"/>
                    <a:pt x="10118" y="20289"/>
                  </a:cubicBezTo>
                  <a:cubicBezTo>
                    <a:pt x="10921" y="20824"/>
                    <a:pt x="11777" y="21199"/>
                    <a:pt x="12741" y="21413"/>
                  </a:cubicBezTo>
                  <a:cubicBezTo>
                    <a:pt x="12420" y="17666"/>
                    <a:pt x="12152" y="13437"/>
                    <a:pt x="11831" y="9047"/>
                  </a:cubicBezTo>
                  <a:lnTo>
                    <a:pt x="11081" y="10171"/>
                  </a:lnTo>
                  <a:lnTo>
                    <a:pt x="4443" y="0"/>
                  </a:lnTo>
                  <a:close/>
                </a:path>
              </a:pathLst>
            </a:custGeom>
            <a:solidFill>
              <a:srgbClr val="3683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83215" y="2251864"/>
              <a:ext cx="5175" cy="5826"/>
            </a:xfrm>
            <a:custGeom>
              <a:avLst/>
              <a:gdLst/>
              <a:ahLst/>
              <a:cxnLst/>
              <a:rect l="l" t="t" r="r" b="b"/>
              <a:pathLst>
                <a:path w="429" h="483" fill="none" extrusionOk="0">
                  <a:moveTo>
                    <a:pt x="0" y="483"/>
                  </a:moveTo>
                  <a:lnTo>
                    <a:pt x="428" y="1"/>
                  </a:lnTo>
                </a:path>
              </a:pathLst>
            </a:custGeom>
            <a:noFill/>
            <a:ln w="16050" cap="rnd" cmpd="sng">
              <a:solidFill>
                <a:srgbClr val="FFFFFF"/>
              </a:solidFill>
              <a:prstDash val="solid"/>
              <a:miter lim="5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197414" y="2210536"/>
              <a:ext cx="31013" cy="32303"/>
            </a:xfrm>
            <a:custGeom>
              <a:avLst/>
              <a:gdLst/>
              <a:ahLst/>
              <a:cxnLst/>
              <a:rect l="l" t="t" r="r" b="b"/>
              <a:pathLst>
                <a:path w="2571" h="2678" fill="none" extrusionOk="0">
                  <a:moveTo>
                    <a:pt x="1" y="2677"/>
                  </a:moveTo>
                  <a:lnTo>
                    <a:pt x="2570" y="1"/>
                  </a:lnTo>
                </a:path>
              </a:pathLst>
            </a:custGeom>
            <a:noFill/>
            <a:ln w="16050" cap="rnd" cmpd="sng">
              <a:solidFill>
                <a:srgbClr val="FFFFFF"/>
              </a:solidFill>
              <a:prstDash val="solid"/>
              <a:miter lim="5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232289" y="2199558"/>
              <a:ext cx="10338" cy="7117"/>
            </a:xfrm>
            <a:custGeom>
              <a:avLst/>
              <a:gdLst/>
              <a:ahLst/>
              <a:cxnLst/>
              <a:rect l="l" t="t" r="r" b="b"/>
              <a:pathLst>
                <a:path w="857" h="590" fill="none" extrusionOk="0">
                  <a:moveTo>
                    <a:pt x="0" y="483"/>
                  </a:moveTo>
                  <a:lnTo>
                    <a:pt x="482" y="1"/>
                  </a:lnTo>
                  <a:lnTo>
                    <a:pt x="857" y="590"/>
                  </a:lnTo>
                </a:path>
              </a:pathLst>
            </a:custGeom>
            <a:noFill/>
            <a:ln w="16050" cap="rnd" cmpd="sng">
              <a:solidFill>
                <a:srgbClr val="FFFFFF"/>
              </a:solidFill>
              <a:prstDash val="solid"/>
              <a:miter lim="5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250372" y="2219583"/>
              <a:ext cx="63292" cy="96223"/>
            </a:xfrm>
            <a:custGeom>
              <a:avLst/>
              <a:gdLst/>
              <a:ahLst/>
              <a:cxnLst/>
              <a:rect l="l" t="t" r="r" b="b"/>
              <a:pathLst>
                <a:path w="5247" h="7977" fill="none" extrusionOk="0">
                  <a:moveTo>
                    <a:pt x="0" y="0"/>
                  </a:moveTo>
                  <a:lnTo>
                    <a:pt x="5246" y="7976"/>
                  </a:lnTo>
                </a:path>
              </a:pathLst>
            </a:custGeom>
            <a:noFill/>
            <a:ln w="16050" cap="rnd" cmpd="sng">
              <a:solidFill>
                <a:srgbClr val="FFFFFF"/>
              </a:solidFill>
              <a:prstDash val="solid"/>
              <a:miter lim="5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317528" y="2322254"/>
              <a:ext cx="9059" cy="6465"/>
            </a:xfrm>
            <a:custGeom>
              <a:avLst/>
              <a:gdLst/>
              <a:ahLst/>
              <a:cxnLst/>
              <a:rect l="l" t="t" r="r" b="b"/>
              <a:pathLst>
                <a:path w="751" h="536" fill="none" extrusionOk="0">
                  <a:moveTo>
                    <a:pt x="1" y="1"/>
                  </a:moveTo>
                  <a:lnTo>
                    <a:pt x="375" y="536"/>
                  </a:lnTo>
                  <a:lnTo>
                    <a:pt x="750" y="1"/>
                  </a:lnTo>
                </a:path>
              </a:pathLst>
            </a:custGeom>
            <a:noFill/>
            <a:ln w="16050" cap="rnd" cmpd="sng">
              <a:solidFill>
                <a:srgbClr val="FFFFFF"/>
              </a:solidFill>
              <a:prstDash val="solid"/>
              <a:miter lim="5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335611" y="2199558"/>
              <a:ext cx="71036" cy="108490"/>
            </a:xfrm>
            <a:custGeom>
              <a:avLst/>
              <a:gdLst/>
              <a:ahLst/>
              <a:cxnLst/>
              <a:rect l="l" t="t" r="r" b="b"/>
              <a:pathLst>
                <a:path w="5889" h="8994" fill="none" extrusionOk="0">
                  <a:moveTo>
                    <a:pt x="0" y="8994"/>
                  </a:moveTo>
                  <a:lnTo>
                    <a:pt x="5889" y="1"/>
                  </a:lnTo>
                </a:path>
              </a:pathLst>
            </a:custGeom>
            <a:noFill/>
            <a:ln w="16050" cap="rnd" cmpd="sng">
              <a:solidFill>
                <a:srgbClr val="FFFFFF"/>
              </a:solidFill>
              <a:prstDash val="solid"/>
              <a:miter lim="5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411815" y="2185999"/>
              <a:ext cx="9698" cy="6465"/>
            </a:xfrm>
            <a:custGeom>
              <a:avLst/>
              <a:gdLst/>
              <a:ahLst/>
              <a:cxnLst/>
              <a:rect l="l" t="t" r="r" b="b"/>
              <a:pathLst>
                <a:path w="804" h="536" fill="none" extrusionOk="0">
                  <a:moveTo>
                    <a:pt x="0" y="536"/>
                  </a:moveTo>
                  <a:lnTo>
                    <a:pt x="375" y="1"/>
                  </a:lnTo>
                  <a:lnTo>
                    <a:pt x="803" y="429"/>
                  </a:lnTo>
                </a:path>
              </a:pathLst>
            </a:custGeom>
            <a:noFill/>
            <a:ln w="16050" cap="rnd" cmpd="sng">
              <a:solidFill>
                <a:srgbClr val="FFFFFF"/>
              </a:solidFill>
              <a:prstDash val="solid"/>
              <a:miter lim="5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30537" y="2200209"/>
              <a:ext cx="12280" cy="12919"/>
            </a:xfrm>
            <a:custGeom>
              <a:avLst/>
              <a:gdLst/>
              <a:ahLst/>
              <a:cxnLst/>
              <a:rect l="l" t="t" r="r" b="b"/>
              <a:pathLst>
                <a:path w="1018" h="1071" fill="none" extrusionOk="0">
                  <a:moveTo>
                    <a:pt x="1" y="0"/>
                  </a:moveTo>
                  <a:lnTo>
                    <a:pt x="1018" y="1071"/>
                  </a:lnTo>
                </a:path>
              </a:pathLst>
            </a:custGeom>
            <a:noFill/>
            <a:ln w="16050" cap="rnd" cmpd="sng">
              <a:solidFill>
                <a:srgbClr val="FFFFFF"/>
              </a:solidFill>
              <a:prstDash val="solid"/>
              <a:miter lim="5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447329" y="2217001"/>
              <a:ext cx="5826" cy="5814"/>
            </a:xfrm>
            <a:custGeom>
              <a:avLst/>
              <a:gdLst/>
              <a:ahLst/>
              <a:cxnLst/>
              <a:rect l="l" t="t" r="r" b="b"/>
              <a:pathLst>
                <a:path w="483" h="482" fill="none" extrusionOk="0">
                  <a:moveTo>
                    <a:pt x="0" y="0"/>
                  </a:moveTo>
                  <a:lnTo>
                    <a:pt x="482" y="482"/>
                  </a:lnTo>
                </a:path>
              </a:pathLst>
            </a:custGeom>
            <a:noFill/>
            <a:ln w="16050" cap="rnd" cmpd="sng">
              <a:solidFill>
                <a:srgbClr val="FFFFFF"/>
              </a:solidFill>
              <a:prstDash val="solid"/>
              <a:miter lim="5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196774" y="1811457"/>
              <a:ext cx="194375" cy="84606"/>
            </a:xfrm>
            <a:custGeom>
              <a:avLst/>
              <a:gdLst/>
              <a:ahLst/>
              <a:cxnLst/>
              <a:rect l="l" t="t" r="r" b="b"/>
              <a:pathLst>
                <a:path w="16114" h="7014" fill="none" extrusionOk="0">
                  <a:moveTo>
                    <a:pt x="0" y="1"/>
                  </a:moveTo>
                  <a:cubicBezTo>
                    <a:pt x="2730" y="161"/>
                    <a:pt x="5246" y="1446"/>
                    <a:pt x="6959" y="3480"/>
                  </a:cubicBezTo>
                  <a:cubicBezTo>
                    <a:pt x="9957" y="7013"/>
                    <a:pt x="16113" y="215"/>
                    <a:pt x="16113" y="215"/>
                  </a:cubicBezTo>
                </a:path>
              </a:pathLst>
            </a:custGeom>
            <a:noFill/>
            <a:ln w="16050" cap="rnd" cmpd="sng">
              <a:solidFill>
                <a:srgbClr val="FFFFFF"/>
              </a:solidFill>
              <a:prstDash val="solid"/>
              <a:miter lim="535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35522" y="2051034"/>
              <a:ext cx="38105" cy="32243"/>
            </a:xfrm>
            <a:custGeom>
              <a:avLst/>
              <a:gdLst/>
              <a:ahLst/>
              <a:cxnLst/>
              <a:rect l="l" t="t" r="r" b="b"/>
              <a:pathLst>
                <a:path w="3159" h="2673" extrusionOk="0">
                  <a:moveTo>
                    <a:pt x="1338" y="1"/>
                  </a:moveTo>
                  <a:cubicBezTo>
                    <a:pt x="589" y="1"/>
                    <a:pt x="0" y="590"/>
                    <a:pt x="0" y="1339"/>
                  </a:cubicBezTo>
                  <a:cubicBezTo>
                    <a:pt x="0" y="2143"/>
                    <a:pt x="673" y="2672"/>
                    <a:pt x="1373" y="2672"/>
                  </a:cubicBezTo>
                  <a:cubicBezTo>
                    <a:pt x="1699" y="2672"/>
                    <a:pt x="2030" y="2557"/>
                    <a:pt x="2302" y="2302"/>
                  </a:cubicBezTo>
                  <a:cubicBezTo>
                    <a:pt x="3158" y="1446"/>
                    <a:pt x="2516" y="1"/>
                    <a:pt x="13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235522" y="1939316"/>
              <a:ext cx="32291" cy="31652"/>
            </a:xfrm>
            <a:custGeom>
              <a:avLst/>
              <a:gdLst/>
              <a:ahLst/>
              <a:cxnLst/>
              <a:rect l="l" t="t" r="r" b="b"/>
              <a:pathLst>
                <a:path w="2677" h="2624" extrusionOk="0">
                  <a:moveTo>
                    <a:pt x="1338" y="1"/>
                  </a:moveTo>
                  <a:cubicBezTo>
                    <a:pt x="589" y="1"/>
                    <a:pt x="0" y="590"/>
                    <a:pt x="0" y="1286"/>
                  </a:cubicBezTo>
                  <a:cubicBezTo>
                    <a:pt x="0" y="2035"/>
                    <a:pt x="589" y="2624"/>
                    <a:pt x="1338" y="2624"/>
                  </a:cubicBezTo>
                  <a:cubicBezTo>
                    <a:pt x="2088" y="2624"/>
                    <a:pt x="2677" y="2035"/>
                    <a:pt x="2677" y="1286"/>
                  </a:cubicBezTo>
                  <a:cubicBezTo>
                    <a:pt x="2677" y="590"/>
                    <a:pt x="2088" y="1"/>
                    <a:pt x="13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36902" y="1939316"/>
              <a:ext cx="32303" cy="31652"/>
            </a:xfrm>
            <a:custGeom>
              <a:avLst/>
              <a:gdLst/>
              <a:ahLst/>
              <a:cxnLst/>
              <a:rect l="l" t="t" r="r" b="b"/>
              <a:pathLst>
                <a:path w="2678" h="2624" extrusionOk="0">
                  <a:moveTo>
                    <a:pt x="1339" y="1"/>
                  </a:moveTo>
                  <a:cubicBezTo>
                    <a:pt x="589" y="1"/>
                    <a:pt x="1" y="590"/>
                    <a:pt x="1" y="1286"/>
                  </a:cubicBezTo>
                  <a:cubicBezTo>
                    <a:pt x="1" y="2035"/>
                    <a:pt x="589" y="2624"/>
                    <a:pt x="1339" y="2624"/>
                  </a:cubicBezTo>
                  <a:cubicBezTo>
                    <a:pt x="2088" y="2624"/>
                    <a:pt x="2677" y="2035"/>
                    <a:pt x="2677" y="1286"/>
                  </a:cubicBezTo>
                  <a:cubicBezTo>
                    <a:pt x="2677" y="590"/>
                    <a:pt x="2088" y="1"/>
                    <a:pt x="1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36902" y="2056197"/>
              <a:ext cx="32303" cy="32303"/>
            </a:xfrm>
            <a:custGeom>
              <a:avLst/>
              <a:gdLst/>
              <a:ahLst/>
              <a:cxnLst/>
              <a:rect l="l" t="t" r="r" b="b"/>
              <a:pathLst>
                <a:path w="2678" h="2678" extrusionOk="0">
                  <a:moveTo>
                    <a:pt x="1339" y="1"/>
                  </a:moveTo>
                  <a:cubicBezTo>
                    <a:pt x="589" y="1"/>
                    <a:pt x="1" y="590"/>
                    <a:pt x="1" y="1339"/>
                  </a:cubicBezTo>
                  <a:cubicBezTo>
                    <a:pt x="1" y="2089"/>
                    <a:pt x="589" y="2677"/>
                    <a:pt x="1339" y="2677"/>
                  </a:cubicBezTo>
                  <a:cubicBezTo>
                    <a:pt x="2088" y="2677"/>
                    <a:pt x="2677" y="2089"/>
                    <a:pt x="2677" y="1339"/>
                  </a:cubicBezTo>
                  <a:cubicBezTo>
                    <a:pt x="2677" y="590"/>
                    <a:pt x="2088" y="1"/>
                    <a:pt x="1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369195" y="2440426"/>
              <a:ext cx="37454" cy="21326"/>
            </a:xfrm>
            <a:custGeom>
              <a:avLst/>
              <a:gdLst/>
              <a:ahLst/>
              <a:cxnLst/>
              <a:rect l="l" t="t" r="r" b="b"/>
              <a:pathLst>
                <a:path w="3105" h="1768" extrusionOk="0">
                  <a:moveTo>
                    <a:pt x="642" y="1"/>
                  </a:moveTo>
                  <a:cubicBezTo>
                    <a:pt x="268" y="1"/>
                    <a:pt x="0" y="269"/>
                    <a:pt x="0" y="643"/>
                  </a:cubicBezTo>
                  <a:lnTo>
                    <a:pt x="0" y="1125"/>
                  </a:lnTo>
                  <a:cubicBezTo>
                    <a:pt x="0" y="1500"/>
                    <a:pt x="268" y="1767"/>
                    <a:pt x="642" y="1767"/>
                  </a:cubicBezTo>
                  <a:lnTo>
                    <a:pt x="2463" y="1767"/>
                  </a:lnTo>
                  <a:cubicBezTo>
                    <a:pt x="2784" y="1767"/>
                    <a:pt x="3105" y="1500"/>
                    <a:pt x="3105" y="1125"/>
                  </a:cubicBezTo>
                  <a:lnTo>
                    <a:pt x="3105" y="643"/>
                  </a:lnTo>
                  <a:cubicBezTo>
                    <a:pt x="3105" y="269"/>
                    <a:pt x="2784" y="1"/>
                    <a:pt x="24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331739" y="1750115"/>
              <a:ext cx="37466" cy="21314"/>
            </a:xfrm>
            <a:custGeom>
              <a:avLst/>
              <a:gdLst/>
              <a:ahLst/>
              <a:cxnLst/>
              <a:rect l="l" t="t" r="r" b="b"/>
              <a:pathLst>
                <a:path w="3106" h="1767" extrusionOk="0">
                  <a:moveTo>
                    <a:pt x="643" y="0"/>
                  </a:moveTo>
                  <a:cubicBezTo>
                    <a:pt x="268" y="0"/>
                    <a:pt x="0" y="268"/>
                    <a:pt x="0" y="643"/>
                  </a:cubicBezTo>
                  <a:lnTo>
                    <a:pt x="0" y="1124"/>
                  </a:lnTo>
                  <a:cubicBezTo>
                    <a:pt x="0" y="1499"/>
                    <a:pt x="268" y="1767"/>
                    <a:pt x="643" y="1767"/>
                  </a:cubicBezTo>
                  <a:lnTo>
                    <a:pt x="2463" y="1767"/>
                  </a:lnTo>
                  <a:cubicBezTo>
                    <a:pt x="2784" y="1767"/>
                    <a:pt x="3105" y="1499"/>
                    <a:pt x="3105" y="1124"/>
                  </a:cubicBezTo>
                  <a:lnTo>
                    <a:pt x="3105" y="643"/>
                  </a:lnTo>
                  <a:cubicBezTo>
                    <a:pt x="3105" y="268"/>
                    <a:pt x="2784" y="0"/>
                    <a:pt x="24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227765" y="1750115"/>
              <a:ext cx="37466" cy="21314"/>
            </a:xfrm>
            <a:custGeom>
              <a:avLst/>
              <a:gdLst/>
              <a:ahLst/>
              <a:cxnLst/>
              <a:rect l="l" t="t" r="r" b="b"/>
              <a:pathLst>
                <a:path w="3106" h="1767" extrusionOk="0">
                  <a:moveTo>
                    <a:pt x="643" y="0"/>
                  </a:moveTo>
                  <a:cubicBezTo>
                    <a:pt x="268" y="0"/>
                    <a:pt x="1" y="268"/>
                    <a:pt x="1" y="643"/>
                  </a:cubicBezTo>
                  <a:lnTo>
                    <a:pt x="1" y="1124"/>
                  </a:lnTo>
                  <a:cubicBezTo>
                    <a:pt x="1" y="1499"/>
                    <a:pt x="268" y="1767"/>
                    <a:pt x="643" y="1767"/>
                  </a:cubicBezTo>
                  <a:lnTo>
                    <a:pt x="2463" y="1767"/>
                  </a:lnTo>
                  <a:cubicBezTo>
                    <a:pt x="2784" y="1767"/>
                    <a:pt x="3106" y="1499"/>
                    <a:pt x="3106" y="1124"/>
                  </a:cubicBezTo>
                  <a:lnTo>
                    <a:pt x="3106" y="643"/>
                  </a:lnTo>
                  <a:cubicBezTo>
                    <a:pt x="3106" y="268"/>
                    <a:pt x="2784" y="0"/>
                    <a:pt x="24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269745" y="2440426"/>
              <a:ext cx="37466" cy="21326"/>
            </a:xfrm>
            <a:custGeom>
              <a:avLst/>
              <a:gdLst/>
              <a:ahLst/>
              <a:cxnLst/>
              <a:rect l="l" t="t" r="r" b="b"/>
              <a:pathLst>
                <a:path w="3106" h="1768" extrusionOk="0">
                  <a:moveTo>
                    <a:pt x="643" y="1"/>
                  </a:moveTo>
                  <a:cubicBezTo>
                    <a:pt x="321" y="1"/>
                    <a:pt x="0" y="269"/>
                    <a:pt x="0" y="643"/>
                  </a:cubicBezTo>
                  <a:lnTo>
                    <a:pt x="0" y="1125"/>
                  </a:lnTo>
                  <a:cubicBezTo>
                    <a:pt x="0" y="1500"/>
                    <a:pt x="321" y="1767"/>
                    <a:pt x="643" y="1767"/>
                  </a:cubicBezTo>
                  <a:lnTo>
                    <a:pt x="2463" y="1767"/>
                  </a:lnTo>
                  <a:cubicBezTo>
                    <a:pt x="2837" y="1767"/>
                    <a:pt x="3105" y="1500"/>
                    <a:pt x="3105" y="1125"/>
                  </a:cubicBezTo>
                  <a:lnTo>
                    <a:pt x="3105" y="643"/>
                  </a:lnTo>
                  <a:cubicBezTo>
                    <a:pt x="3105" y="269"/>
                    <a:pt x="2837" y="1"/>
                    <a:pt x="24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7"/>
          <p:cNvSpPr txBox="1">
            <a:spLocks noGrp="1"/>
          </p:cNvSpPr>
          <p:nvPr>
            <p:ph type="title"/>
          </p:nvPr>
        </p:nvSpPr>
        <p:spPr>
          <a:xfrm>
            <a:off x="3168000" y="2496850"/>
            <a:ext cx="2808000" cy="5160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8" name="Google Shape;278;p7"/>
          <p:cNvSpPr txBox="1">
            <a:spLocks noGrp="1"/>
          </p:cNvSpPr>
          <p:nvPr>
            <p:ph type="subTitle" idx="1"/>
          </p:nvPr>
        </p:nvSpPr>
        <p:spPr>
          <a:xfrm>
            <a:off x="3163825" y="2962622"/>
            <a:ext cx="2807100" cy="164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279"/>
        <p:cNvGrpSpPr/>
        <p:nvPr/>
      </p:nvGrpSpPr>
      <p:grpSpPr>
        <a:xfrm>
          <a:off x="0" y="0"/>
          <a:ext cx="0" cy="0"/>
          <a:chOff x="0" y="0"/>
          <a:chExt cx="0" cy="0"/>
        </a:xfrm>
      </p:grpSpPr>
      <p:sp>
        <p:nvSpPr>
          <p:cNvPr id="280" name="Google Shape;280;p8"/>
          <p:cNvSpPr txBox="1">
            <a:spLocks noGrp="1"/>
          </p:cNvSpPr>
          <p:nvPr>
            <p:ph type="title"/>
          </p:nvPr>
        </p:nvSpPr>
        <p:spPr>
          <a:xfrm>
            <a:off x="1388100" y="1680000"/>
            <a:ext cx="6367800" cy="17835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81" name="Google Shape;281;p8"/>
          <p:cNvSpPr/>
          <p:nvPr/>
        </p:nvSpPr>
        <p:spPr>
          <a:xfrm>
            <a:off x="3278250" y="3507288"/>
            <a:ext cx="116325" cy="128775"/>
          </a:xfrm>
          <a:custGeom>
            <a:avLst/>
            <a:gdLst/>
            <a:ahLst/>
            <a:cxnLst/>
            <a:rect l="l" t="t" r="r" b="b"/>
            <a:pathLst>
              <a:path w="4653" h="5151" fill="none" extrusionOk="0">
                <a:moveTo>
                  <a:pt x="4653" y="5151"/>
                </a:moveTo>
                <a:lnTo>
                  <a:pt x="0" y="2576"/>
                </a:lnTo>
                <a:lnTo>
                  <a:pt x="4653" y="1"/>
                </a:lnTo>
              </a:path>
            </a:pathLst>
          </a:custGeom>
          <a:noFill/>
          <a:ln w="27050" cap="flat" cmpd="sng">
            <a:solidFill>
              <a:srgbClr val="82C8AE"/>
            </a:solidFill>
            <a:prstDash val="solid"/>
            <a:miter lim="216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a:off x="3386450" y="3507288"/>
            <a:ext cx="116325" cy="128775"/>
          </a:xfrm>
          <a:custGeom>
            <a:avLst/>
            <a:gdLst/>
            <a:ahLst/>
            <a:cxnLst/>
            <a:rect l="l" t="t" r="r" b="b"/>
            <a:pathLst>
              <a:path w="4653" h="5151" fill="none" extrusionOk="0">
                <a:moveTo>
                  <a:pt x="4652" y="5151"/>
                </a:moveTo>
                <a:lnTo>
                  <a:pt x="0" y="2576"/>
                </a:lnTo>
                <a:lnTo>
                  <a:pt x="4652" y="1"/>
                </a:lnTo>
              </a:path>
            </a:pathLst>
          </a:custGeom>
          <a:noFill/>
          <a:ln w="27050" cap="flat" cmpd="sng">
            <a:solidFill>
              <a:srgbClr val="82C8AE"/>
            </a:solidFill>
            <a:prstDash val="solid"/>
            <a:miter lim="216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3744550" y="3507288"/>
            <a:ext cx="116350" cy="128775"/>
          </a:xfrm>
          <a:custGeom>
            <a:avLst/>
            <a:gdLst/>
            <a:ahLst/>
            <a:cxnLst/>
            <a:rect l="l" t="t" r="r" b="b"/>
            <a:pathLst>
              <a:path w="4654" h="5151" fill="none" extrusionOk="0">
                <a:moveTo>
                  <a:pt x="1" y="5151"/>
                </a:moveTo>
                <a:lnTo>
                  <a:pt x="4653" y="2576"/>
                </a:lnTo>
                <a:lnTo>
                  <a:pt x="1" y="1"/>
                </a:lnTo>
              </a:path>
            </a:pathLst>
          </a:custGeom>
          <a:noFill/>
          <a:ln w="27050" cap="flat" cmpd="sng">
            <a:solidFill>
              <a:srgbClr val="82C8AE"/>
            </a:solidFill>
            <a:prstDash val="solid"/>
            <a:miter lim="216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3636375" y="3507288"/>
            <a:ext cx="116325" cy="128775"/>
          </a:xfrm>
          <a:custGeom>
            <a:avLst/>
            <a:gdLst/>
            <a:ahLst/>
            <a:cxnLst/>
            <a:rect l="l" t="t" r="r" b="b"/>
            <a:pathLst>
              <a:path w="4653" h="5151" fill="none" extrusionOk="0">
                <a:moveTo>
                  <a:pt x="0" y="5151"/>
                </a:moveTo>
                <a:lnTo>
                  <a:pt x="4653" y="2576"/>
                </a:lnTo>
                <a:lnTo>
                  <a:pt x="0" y="1"/>
                </a:lnTo>
              </a:path>
            </a:pathLst>
          </a:custGeom>
          <a:noFill/>
          <a:ln w="27050" cap="flat" cmpd="sng">
            <a:solidFill>
              <a:srgbClr val="82C8AE"/>
            </a:solidFill>
            <a:prstDash val="solid"/>
            <a:miter lim="216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3163025" y="3507288"/>
            <a:ext cx="116325" cy="128775"/>
          </a:xfrm>
          <a:custGeom>
            <a:avLst/>
            <a:gdLst/>
            <a:ahLst/>
            <a:cxnLst/>
            <a:rect l="l" t="t" r="r" b="b"/>
            <a:pathLst>
              <a:path w="4653" h="5151" fill="none" extrusionOk="0">
                <a:moveTo>
                  <a:pt x="0" y="5151"/>
                </a:moveTo>
                <a:lnTo>
                  <a:pt x="4653" y="2576"/>
                </a:lnTo>
                <a:lnTo>
                  <a:pt x="0" y="1"/>
                </a:lnTo>
              </a:path>
            </a:pathLst>
          </a:custGeom>
          <a:noFill/>
          <a:ln w="27050" cap="flat" cmpd="sng">
            <a:solidFill>
              <a:srgbClr val="82C8AE"/>
            </a:solidFill>
            <a:prstDash val="solid"/>
            <a:miter lim="216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3054825" y="3507288"/>
            <a:ext cx="116325" cy="128775"/>
          </a:xfrm>
          <a:custGeom>
            <a:avLst/>
            <a:gdLst/>
            <a:ahLst/>
            <a:cxnLst/>
            <a:rect l="l" t="t" r="r" b="b"/>
            <a:pathLst>
              <a:path w="4653" h="5151" fill="none" extrusionOk="0">
                <a:moveTo>
                  <a:pt x="1" y="5151"/>
                </a:moveTo>
                <a:lnTo>
                  <a:pt x="4653" y="2576"/>
                </a:lnTo>
                <a:lnTo>
                  <a:pt x="1" y="1"/>
                </a:lnTo>
              </a:path>
            </a:pathLst>
          </a:custGeom>
          <a:noFill/>
          <a:ln w="27050" cap="flat" cmpd="sng">
            <a:solidFill>
              <a:srgbClr val="82C8AE"/>
            </a:solidFill>
            <a:prstDash val="solid"/>
            <a:miter lim="216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3521150" y="3532188"/>
            <a:ext cx="116875" cy="76825"/>
          </a:xfrm>
          <a:custGeom>
            <a:avLst/>
            <a:gdLst/>
            <a:ahLst/>
            <a:cxnLst/>
            <a:rect l="l" t="t" r="r" b="b"/>
            <a:pathLst>
              <a:path w="4675" h="3073" extrusionOk="0">
                <a:moveTo>
                  <a:pt x="2337" y="0"/>
                </a:moveTo>
                <a:lnTo>
                  <a:pt x="0" y="1537"/>
                </a:lnTo>
                <a:lnTo>
                  <a:pt x="2337" y="3073"/>
                </a:lnTo>
                <a:lnTo>
                  <a:pt x="4674" y="1537"/>
                </a:lnTo>
                <a:lnTo>
                  <a:pt x="2337" y="0"/>
                </a:lnTo>
                <a:close/>
              </a:path>
            </a:pathLst>
          </a:custGeom>
          <a:solidFill>
            <a:srgbClr val="FF8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3916050" y="3533263"/>
            <a:ext cx="116875" cy="76850"/>
          </a:xfrm>
          <a:custGeom>
            <a:avLst/>
            <a:gdLst/>
            <a:ahLst/>
            <a:cxnLst/>
            <a:rect l="l" t="t" r="r" b="b"/>
            <a:pathLst>
              <a:path w="4675" h="3074" extrusionOk="0">
                <a:moveTo>
                  <a:pt x="2337" y="0"/>
                </a:moveTo>
                <a:lnTo>
                  <a:pt x="0" y="1537"/>
                </a:lnTo>
                <a:lnTo>
                  <a:pt x="2337" y="3073"/>
                </a:lnTo>
                <a:lnTo>
                  <a:pt x="4674" y="1537"/>
                </a:lnTo>
                <a:lnTo>
                  <a:pt x="2337" y="0"/>
                </a:lnTo>
                <a:close/>
              </a:path>
            </a:pathLst>
          </a:custGeom>
          <a:solidFill>
            <a:srgbClr val="FF8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2946100" y="3532188"/>
            <a:ext cx="116875" cy="76825"/>
          </a:xfrm>
          <a:custGeom>
            <a:avLst/>
            <a:gdLst/>
            <a:ahLst/>
            <a:cxnLst/>
            <a:rect l="l" t="t" r="r" b="b"/>
            <a:pathLst>
              <a:path w="4675" h="3073" extrusionOk="0">
                <a:moveTo>
                  <a:pt x="2337" y="0"/>
                </a:moveTo>
                <a:lnTo>
                  <a:pt x="0" y="1537"/>
                </a:lnTo>
                <a:lnTo>
                  <a:pt x="2337" y="3073"/>
                </a:lnTo>
                <a:lnTo>
                  <a:pt x="4674" y="1537"/>
                </a:lnTo>
                <a:lnTo>
                  <a:pt x="2337" y="0"/>
                </a:lnTo>
                <a:close/>
              </a:path>
            </a:pathLst>
          </a:custGeom>
          <a:solidFill>
            <a:srgbClr val="FF8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4050225" y="3493763"/>
            <a:ext cx="131475" cy="161250"/>
          </a:xfrm>
          <a:custGeom>
            <a:avLst/>
            <a:gdLst/>
            <a:ahLst/>
            <a:cxnLst/>
            <a:rect l="l" t="t" r="r" b="b"/>
            <a:pathLst>
              <a:path w="5259" h="6450" extrusionOk="0">
                <a:moveTo>
                  <a:pt x="1" y="1"/>
                </a:moveTo>
                <a:lnTo>
                  <a:pt x="1" y="6449"/>
                </a:lnTo>
                <a:lnTo>
                  <a:pt x="5259" y="3225"/>
                </a:lnTo>
                <a:lnTo>
                  <a:pt x="1" y="1"/>
                </a:lnTo>
                <a:close/>
              </a:path>
            </a:pathLst>
          </a:custGeom>
          <a:solidFill>
            <a:srgbClr val="FF8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4131900" y="1423388"/>
            <a:ext cx="92550" cy="113650"/>
          </a:xfrm>
          <a:custGeom>
            <a:avLst/>
            <a:gdLst/>
            <a:ahLst/>
            <a:cxnLst/>
            <a:rect l="l" t="t" r="r" b="b"/>
            <a:pathLst>
              <a:path w="3702" h="4546" extrusionOk="0">
                <a:moveTo>
                  <a:pt x="1" y="1"/>
                </a:moveTo>
                <a:lnTo>
                  <a:pt x="1" y="4545"/>
                </a:lnTo>
                <a:lnTo>
                  <a:pt x="3701" y="2273"/>
                </a:lnTo>
                <a:lnTo>
                  <a:pt x="1" y="1"/>
                </a:lnTo>
                <a:close/>
              </a:path>
            </a:pathLst>
          </a:custGeom>
          <a:solidFill>
            <a:srgbClr val="F4C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4199000" y="3537038"/>
            <a:ext cx="61150" cy="74700"/>
          </a:xfrm>
          <a:custGeom>
            <a:avLst/>
            <a:gdLst/>
            <a:ahLst/>
            <a:cxnLst/>
            <a:rect l="l" t="t" r="r" b="b"/>
            <a:pathLst>
              <a:path w="2446" h="2988" extrusionOk="0">
                <a:moveTo>
                  <a:pt x="0" y="1"/>
                </a:moveTo>
                <a:lnTo>
                  <a:pt x="0" y="2987"/>
                </a:lnTo>
                <a:lnTo>
                  <a:pt x="2445" y="1494"/>
                </a:lnTo>
                <a:lnTo>
                  <a:pt x="0" y="1"/>
                </a:lnTo>
                <a:close/>
              </a:path>
            </a:pathLst>
          </a:custGeom>
          <a:solidFill>
            <a:srgbClr val="82C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853300" y="3506213"/>
            <a:ext cx="116325" cy="128775"/>
          </a:xfrm>
          <a:custGeom>
            <a:avLst/>
            <a:gdLst/>
            <a:ahLst/>
            <a:cxnLst/>
            <a:rect l="l" t="t" r="r" b="b"/>
            <a:pathLst>
              <a:path w="4653" h="5151" fill="none" extrusionOk="0">
                <a:moveTo>
                  <a:pt x="4652" y="5151"/>
                </a:moveTo>
                <a:lnTo>
                  <a:pt x="0" y="2576"/>
                </a:lnTo>
                <a:lnTo>
                  <a:pt x="4652" y="1"/>
                </a:lnTo>
              </a:path>
            </a:pathLst>
          </a:custGeom>
          <a:noFill/>
          <a:ln w="27050" cap="flat" cmpd="sng">
            <a:solidFill>
              <a:srgbClr val="82C8AE"/>
            </a:solidFill>
            <a:prstDash val="solid"/>
            <a:miter lim="216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961475" y="3506213"/>
            <a:ext cx="116350" cy="128775"/>
          </a:xfrm>
          <a:custGeom>
            <a:avLst/>
            <a:gdLst/>
            <a:ahLst/>
            <a:cxnLst/>
            <a:rect l="l" t="t" r="r" b="b"/>
            <a:pathLst>
              <a:path w="4654" h="5151" fill="none" extrusionOk="0">
                <a:moveTo>
                  <a:pt x="4653" y="5151"/>
                </a:moveTo>
                <a:lnTo>
                  <a:pt x="1" y="2576"/>
                </a:lnTo>
                <a:lnTo>
                  <a:pt x="4653" y="1"/>
                </a:lnTo>
              </a:path>
            </a:pathLst>
          </a:custGeom>
          <a:noFill/>
          <a:ln w="27050" cap="flat" cmpd="sng">
            <a:solidFill>
              <a:srgbClr val="82C8AE"/>
            </a:solidFill>
            <a:prstDash val="solid"/>
            <a:miter lim="216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738075" y="3506213"/>
            <a:ext cx="116325" cy="128775"/>
          </a:xfrm>
          <a:custGeom>
            <a:avLst/>
            <a:gdLst/>
            <a:ahLst/>
            <a:cxnLst/>
            <a:rect l="l" t="t" r="r" b="b"/>
            <a:pathLst>
              <a:path w="4653" h="5151" fill="none" extrusionOk="0">
                <a:moveTo>
                  <a:pt x="0" y="5151"/>
                </a:moveTo>
                <a:lnTo>
                  <a:pt x="4652" y="2576"/>
                </a:lnTo>
                <a:lnTo>
                  <a:pt x="0" y="1"/>
                </a:lnTo>
              </a:path>
            </a:pathLst>
          </a:custGeom>
          <a:noFill/>
          <a:ln w="27050" cap="flat" cmpd="sng">
            <a:solidFill>
              <a:srgbClr val="82C8AE"/>
            </a:solidFill>
            <a:prstDash val="solid"/>
            <a:miter lim="216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629875" y="3506213"/>
            <a:ext cx="116325" cy="128775"/>
          </a:xfrm>
          <a:custGeom>
            <a:avLst/>
            <a:gdLst/>
            <a:ahLst/>
            <a:cxnLst/>
            <a:rect l="l" t="t" r="r" b="b"/>
            <a:pathLst>
              <a:path w="4653" h="5151" fill="none" extrusionOk="0">
                <a:moveTo>
                  <a:pt x="0" y="5151"/>
                </a:moveTo>
                <a:lnTo>
                  <a:pt x="4653" y="2576"/>
                </a:lnTo>
                <a:lnTo>
                  <a:pt x="0" y="1"/>
                </a:lnTo>
              </a:path>
            </a:pathLst>
          </a:custGeom>
          <a:noFill/>
          <a:ln w="27050" cap="flat" cmpd="sng">
            <a:solidFill>
              <a:srgbClr val="82C8AE"/>
            </a:solidFill>
            <a:prstDash val="solid"/>
            <a:miter lim="216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6096175" y="3531088"/>
            <a:ext cx="116875" cy="76850"/>
          </a:xfrm>
          <a:custGeom>
            <a:avLst/>
            <a:gdLst/>
            <a:ahLst/>
            <a:cxnLst/>
            <a:rect l="l" t="t" r="r" b="b"/>
            <a:pathLst>
              <a:path w="4675" h="3074" extrusionOk="0">
                <a:moveTo>
                  <a:pt x="2338" y="1"/>
                </a:moveTo>
                <a:lnTo>
                  <a:pt x="1" y="1537"/>
                </a:lnTo>
                <a:lnTo>
                  <a:pt x="2338" y="3074"/>
                </a:lnTo>
                <a:lnTo>
                  <a:pt x="4675" y="1537"/>
                </a:lnTo>
                <a:lnTo>
                  <a:pt x="2338" y="1"/>
                </a:lnTo>
                <a:close/>
              </a:path>
            </a:pathLst>
          </a:custGeom>
          <a:solidFill>
            <a:srgbClr val="FF8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111625" y="3531088"/>
            <a:ext cx="116875" cy="76850"/>
          </a:xfrm>
          <a:custGeom>
            <a:avLst/>
            <a:gdLst/>
            <a:ahLst/>
            <a:cxnLst/>
            <a:rect l="l" t="t" r="r" b="b"/>
            <a:pathLst>
              <a:path w="4675" h="3074" extrusionOk="0">
                <a:moveTo>
                  <a:pt x="2337" y="1"/>
                </a:moveTo>
                <a:lnTo>
                  <a:pt x="0" y="1537"/>
                </a:lnTo>
                <a:lnTo>
                  <a:pt x="2337" y="3074"/>
                </a:lnTo>
                <a:lnTo>
                  <a:pt x="4674" y="1537"/>
                </a:lnTo>
                <a:lnTo>
                  <a:pt x="2337" y="1"/>
                </a:lnTo>
                <a:close/>
              </a:path>
            </a:pathLst>
          </a:custGeom>
          <a:solidFill>
            <a:srgbClr val="FF8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304750" y="3506213"/>
            <a:ext cx="116875" cy="128775"/>
          </a:xfrm>
          <a:custGeom>
            <a:avLst/>
            <a:gdLst/>
            <a:ahLst/>
            <a:cxnLst/>
            <a:rect l="l" t="t" r="r" b="b"/>
            <a:pathLst>
              <a:path w="4675" h="5151" fill="none" extrusionOk="0">
                <a:moveTo>
                  <a:pt x="4674" y="5151"/>
                </a:moveTo>
                <a:lnTo>
                  <a:pt x="0" y="2576"/>
                </a:lnTo>
                <a:lnTo>
                  <a:pt x="4674" y="1"/>
                </a:lnTo>
              </a:path>
            </a:pathLst>
          </a:custGeom>
          <a:noFill/>
          <a:ln w="27050" cap="flat" cmpd="sng">
            <a:solidFill>
              <a:srgbClr val="82C8AE"/>
            </a:solidFill>
            <a:prstDash val="solid"/>
            <a:miter lim="216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412950" y="3506213"/>
            <a:ext cx="116875" cy="128775"/>
          </a:xfrm>
          <a:custGeom>
            <a:avLst/>
            <a:gdLst/>
            <a:ahLst/>
            <a:cxnLst/>
            <a:rect l="l" t="t" r="r" b="b"/>
            <a:pathLst>
              <a:path w="4675" h="5151" fill="none" extrusionOk="0">
                <a:moveTo>
                  <a:pt x="4674" y="5151"/>
                </a:moveTo>
                <a:lnTo>
                  <a:pt x="0" y="2576"/>
                </a:lnTo>
                <a:lnTo>
                  <a:pt x="4674" y="1"/>
                </a:lnTo>
              </a:path>
            </a:pathLst>
          </a:custGeom>
          <a:noFill/>
          <a:ln w="27050" cap="flat" cmpd="sng">
            <a:solidFill>
              <a:srgbClr val="82C8AE"/>
            </a:solidFill>
            <a:prstDash val="solid"/>
            <a:miter lim="216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521125" y="3531088"/>
            <a:ext cx="116875" cy="76850"/>
          </a:xfrm>
          <a:custGeom>
            <a:avLst/>
            <a:gdLst/>
            <a:ahLst/>
            <a:cxnLst/>
            <a:rect l="l" t="t" r="r" b="b"/>
            <a:pathLst>
              <a:path w="4675" h="3074" extrusionOk="0">
                <a:moveTo>
                  <a:pt x="2338" y="1"/>
                </a:moveTo>
                <a:lnTo>
                  <a:pt x="1" y="1537"/>
                </a:lnTo>
                <a:lnTo>
                  <a:pt x="2338" y="3074"/>
                </a:lnTo>
                <a:lnTo>
                  <a:pt x="4675" y="1537"/>
                </a:lnTo>
                <a:lnTo>
                  <a:pt x="2338" y="1"/>
                </a:lnTo>
                <a:close/>
              </a:path>
            </a:pathLst>
          </a:custGeom>
          <a:solidFill>
            <a:srgbClr val="FF8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4962325" y="3492688"/>
            <a:ext cx="132000" cy="161225"/>
          </a:xfrm>
          <a:custGeom>
            <a:avLst/>
            <a:gdLst/>
            <a:ahLst/>
            <a:cxnLst/>
            <a:rect l="l" t="t" r="r" b="b"/>
            <a:pathLst>
              <a:path w="5280" h="6449" extrusionOk="0">
                <a:moveTo>
                  <a:pt x="5280" y="1"/>
                </a:moveTo>
                <a:lnTo>
                  <a:pt x="0" y="3225"/>
                </a:lnTo>
                <a:lnTo>
                  <a:pt x="5280" y="6449"/>
                </a:lnTo>
                <a:lnTo>
                  <a:pt x="5280" y="1"/>
                </a:lnTo>
                <a:close/>
              </a:path>
            </a:pathLst>
          </a:custGeom>
          <a:solidFill>
            <a:srgbClr val="FF8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4919575" y="1422313"/>
            <a:ext cx="92525" cy="113625"/>
          </a:xfrm>
          <a:custGeom>
            <a:avLst/>
            <a:gdLst/>
            <a:ahLst/>
            <a:cxnLst/>
            <a:rect l="l" t="t" r="r" b="b"/>
            <a:pathLst>
              <a:path w="3701" h="4545" extrusionOk="0">
                <a:moveTo>
                  <a:pt x="3701" y="1"/>
                </a:moveTo>
                <a:lnTo>
                  <a:pt x="1" y="2273"/>
                </a:lnTo>
                <a:lnTo>
                  <a:pt x="3701" y="4545"/>
                </a:lnTo>
                <a:lnTo>
                  <a:pt x="3701" y="1"/>
                </a:lnTo>
                <a:close/>
              </a:path>
            </a:pathLst>
          </a:custGeom>
          <a:solidFill>
            <a:srgbClr val="F4C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4883875" y="3535963"/>
            <a:ext cx="61150" cy="74675"/>
          </a:xfrm>
          <a:custGeom>
            <a:avLst/>
            <a:gdLst/>
            <a:ahLst/>
            <a:cxnLst/>
            <a:rect l="l" t="t" r="r" b="b"/>
            <a:pathLst>
              <a:path w="2446" h="2987" extrusionOk="0">
                <a:moveTo>
                  <a:pt x="2446" y="1"/>
                </a:moveTo>
                <a:lnTo>
                  <a:pt x="0" y="1494"/>
                </a:lnTo>
                <a:lnTo>
                  <a:pt x="2446" y="2987"/>
                </a:lnTo>
                <a:lnTo>
                  <a:pt x="2446" y="1"/>
                </a:lnTo>
                <a:close/>
              </a:path>
            </a:pathLst>
          </a:custGeom>
          <a:solidFill>
            <a:srgbClr val="82C8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4470288" y="3428963"/>
            <a:ext cx="203425" cy="284400"/>
          </a:xfrm>
          <a:custGeom>
            <a:avLst/>
            <a:gdLst/>
            <a:ahLst/>
            <a:cxnLst/>
            <a:rect l="l" t="t" r="r" b="b"/>
            <a:pathLst>
              <a:path w="8137" h="11376" extrusionOk="0">
                <a:moveTo>
                  <a:pt x="5694" y="0"/>
                </a:moveTo>
                <a:cubicBezTo>
                  <a:pt x="2707" y="0"/>
                  <a:pt x="1" y="2402"/>
                  <a:pt x="1" y="5688"/>
                </a:cubicBezTo>
                <a:cubicBezTo>
                  <a:pt x="1" y="8974"/>
                  <a:pt x="2707" y="11375"/>
                  <a:pt x="5694" y="11375"/>
                </a:cubicBezTo>
                <a:cubicBezTo>
                  <a:pt x="6504" y="11375"/>
                  <a:pt x="7334" y="11199"/>
                  <a:pt x="8137" y="10816"/>
                </a:cubicBezTo>
                <a:cubicBezTo>
                  <a:pt x="6168" y="9886"/>
                  <a:pt x="4891" y="7895"/>
                  <a:pt x="4891" y="5709"/>
                </a:cubicBezTo>
                <a:cubicBezTo>
                  <a:pt x="4891" y="3502"/>
                  <a:pt x="6146" y="1511"/>
                  <a:pt x="8137" y="559"/>
                </a:cubicBezTo>
                <a:cubicBezTo>
                  <a:pt x="7334" y="176"/>
                  <a:pt x="6504" y="0"/>
                  <a:pt x="5694" y="0"/>
                </a:cubicBezTo>
                <a:close/>
              </a:path>
            </a:pathLst>
          </a:custGeom>
          <a:solidFill>
            <a:srgbClr val="F4C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6" name="Google Shape;306;p8"/>
          <p:cNvGrpSpPr/>
          <p:nvPr/>
        </p:nvGrpSpPr>
        <p:grpSpPr>
          <a:xfrm>
            <a:off x="4250334" y="1279379"/>
            <a:ext cx="643332" cy="400613"/>
            <a:chOff x="32028" y="90609"/>
            <a:chExt cx="643332" cy="400613"/>
          </a:xfrm>
        </p:grpSpPr>
        <p:sp>
          <p:nvSpPr>
            <p:cNvPr id="307" name="Google Shape;307;p8"/>
            <p:cNvSpPr/>
            <p:nvPr/>
          </p:nvSpPr>
          <p:spPr>
            <a:xfrm>
              <a:off x="224784" y="180023"/>
              <a:ext cx="249787" cy="231661"/>
            </a:xfrm>
            <a:custGeom>
              <a:avLst/>
              <a:gdLst/>
              <a:ahLst/>
              <a:cxnLst/>
              <a:rect l="l" t="t" r="r" b="b"/>
              <a:pathLst>
                <a:path w="16358" h="15171" extrusionOk="0">
                  <a:moveTo>
                    <a:pt x="8177" y="0"/>
                  </a:moveTo>
                  <a:cubicBezTo>
                    <a:pt x="4523" y="0"/>
                    <a:pt x="1290" y="2646"/>
                    <a:pt x="680" y="6366"/>
                  </a:cubicBezTo>
                  <a:cubicBezTo>
                    <a:pt x="1" y="10502"/>
                    <a:pt x="2809" y="14390"/>
                    <a:pt x="6945" y="15069"/>
                  </a:cubicBezTo>
                  <a:cubicBezTo>
                    <a:pt x="7363" y="15138"/>
                    <a:pt x="7779" y="15171"/>
                    <a:pt x="8189" y="15171"/>
                  </a:cubicBezTo>
                  <a:cubicBezTo>
                    <a:pt x="11860" y="15171"/>
                    <a:pt x="15068" y="12524"/>
                    <a:pt x="15678" y="8804"/>
                  </a:cubicBezTo>
                  <a:cubicBezTo>
                    <a:pt x="16357" y="4669"/>
                    <a:pt x="13549" y="780"/>
                    <a:pt x="9413" y="101"/>
                  </a:cubicBezTo>
                  <a:cubicBezTo>
                    <a:pt x="8998" y="33"/>
                    <a:pt x="8585" y="0"/>
                    <a:pt x="81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284174" y="237948"/>
              <a:ext cx="131490" cy="115823"/>
            </a:xfrm>
            <a:custGeom>
              <a:avLst/>
              <a:gdLst/>
              <a:ahLst/>
              <a:cxnLst/>
              <a:rect l="l" t="t" r="r" b="b"/>
              <a:pathLst>
                <a:path w="8611" h="7585" extrusionOk="0">
                  <a:moveTo>
                    <a:pt x="4303" y="1"/>
                  </a:moveTo>
                  <a:cubicBezTo>
                    <a:pt x="3824" y="1"/>
                    <a:pt x="3338" y="93"/>
                    <a:pt x="2870" y="290"/>
                  </a:cubicBezTo>
                  <a:cubicBezTo>
                    <a:pt x="926" y="1061"/>
                    <a:pt x="0" y="3283"/>
                    <a:pt x="803" y="5228"/>
                  </a:cubicBezTo>
                  <a:cubicBezTo>
                    <a:pt x="1386" y="6697"/>
                    <a:pt x="2797" y="7584"/>
                    <a:pt x="4290" y="7584"/>
                  </a:cubicBezTo>
                  <a:cubicBezTo>
                    <a:pt x="4773" y="7584"/>
                    <a:pt x="5265" y="7491"/>
                    <a:pt x="5740" y="7295"/>
                  </a:cubicBezTo>
                  <a:cubicBezTo>
                    <a:pt x="7685" y="6493"/>
                    <a:pt x="8611" y="4271"/>
                    <a:pt x="7808" y="2357"/>
                  </a:cubicBezTo>
                  <a:cubicBezTo>
                    <a:pt x="7202" y="888"/>
                    <a:pt x="5785" y="1"/>
                    <a:pt x="4303" y="1"/>
                  </a:cubicBezTo>
                  <a:close/>
                </a:path>
              </a:pathLst>
            </a:custGeom>
            <a:solidFill>
              <a:srgbClr val="684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76788" y="144807"/>
              <a:ext cx="546208" cy="302086"/>
            </a:xfrm>
            <a:custGeom>
              <a:avLst/>
              <a:gdLst/>
              <a:ahLst/>
              <a:cxnLst/>
              <a:rect l="l" t="t" r="r" b="b"/>
              <a:pathLst>
                <a:path w="35770" h="19783" fill="none" extrusionOk="0">
                  <a:moveTo>
                    <a:pt x="1" y="9907"/>
                  </a:moveTo>
                  <a:lnTo>
                    <a:pt x="1" y="9907"/>
                  </a:lnTo>
                  <a:cubicBezTo>
                    <a:pt x="9877" y="0"/>
                    <a:pt x="25894" y="0"/>
                    <a:pt x="35770" y="9907"/>
                  </a:cubicBezTo>
                  <a:lnTo>
                    <a:pt x="35770" y="9907"/>
                  </a:lnTo>
                  <a:cubicBezTo>
                    <a:pt x="25894" y="19783"/>
                    <a:pt x="9877" y="19783"/>
                    <a:pt x="1" y="9907"/>
                  </a:cubicBezTo>
                  <a:close/>
                </a:path>
              </a:pathLst>
            </a:custGeom>
            <a:solidFill>
              <a:schemeClr val="lt1"/>
            </a:solidFill>
            <a:ln w="19050" cap="flat"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42855" y="358302"/>
              <a:ext cx="34419" cy="34419"/>
            </a:xfrm>
            <a:custGeom>
              <a:avLst/>
              <a:gdLst/>
              <a:ahLst/>
              <a:cxnLst/>
              <a:rect l="l" t="t" r="r" b="b"/>
              <a:pathLst>
                <a:path w="2254" h="2254" extrusionOk="0">
                  <a:moveTo>
                    <a:pt x="1112" y="1"/>
                  </a:moveTo>
                  <a:cubicBezTo>
                    <a:pt x="495" y="1"/>
                    <a:pt x="1" y="494"/>
                    <a:pt x="1" y="1112"/>
                  </a:cubicBezTo>
                  <a:cubicBezTo>
                    <a:pt x="1" y="1729"/>
                    <a:pt x="495" y="2254"/>
                    <a:pt x="1112" y="2254"/>
                  </a:cubicBezTo>
                  <a:cubicBezTo>
                    <a:pt x="1729" y="2254"/>
                    <a:pt x="2254" y="1729"/>
                    <a:pt x="2254" y="1112"/>
                  </a:cubicBezTo>
                  <a:cubicBezTo>
                    <a:pt x="2254" y="494"/>
                    <a:pt x="1729"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113562" y="405430"/>
              <a:ext cx="34419" cy="34419"/>
            </a:xfrm>
            <a:custGeom>
              <a:avLst/>
              <a:gdLst/>
              <a:ahLst/>
              <a:cxnLst/>
              <a:rect l="l" t="t" r="r" b="b"/>
              <a:pathLst>
                <a:path w="2254" h="2254" extrusionOk="0">
                  <a:moveTo>
                    <a:pt x="1142" y="1"/>
                  </a:moveTo>
                  <a:cubicBezTo>
                    <a:pt x="494" y="1"/>
                    <a:pt x="0" y="495"/>
                    <a:pt x="0" y="1112"/>
                  </a:cubicBezTo>
                  <a:cubicBezTo>
                    <a:pt x="0" y="1760"/>
                    <a:pt x="494" y="2254"/>
                    <a:pt x="1142" y="2254"/>
                  </a:cubicBezTo>
                  <a:cubicBezTo>
                    <a:pt x="1759" y="2254"/>
                    <a:pt x="2253" y="1760"/>
                    <a:pt x="2253" y="1112"/>
                  </a:cubicBezTo>
                  <a:cubicBezTo>
                    <a:pt x="2253" y="495"/>
                    <a:pt x="1759" y="1"/>
                    <a:pt x="114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197448" y="437484"/>
              <a:ext cx="34419" cy="34419"/>
            </a:xfrm>
            <a:custGeom>
              <a:avLst/>
              <a:gdLst/>
              <a:ahLst/>
              <a:cxnLst/>
              <a:rect l="l" t="t" r="r" b="b"/>
              <a:pathLst>
                <a:path w="2254" h="2254" extrusionOk="0">
                  <a:moveTo>
                    <a:pt x="1112" y="0"/>
                  </a:moveTo>
                  <a:cubicBezTo>
                    <a:pt x="494" y="0"/>
                    <a:pt x="1" y="525"/>
                    <a:pt x="1" y="1142"/>
                  </a:cubicBezTo>
                  <a:cubicBezTo>
                    <a:pt x="1" y="1760"/>
                    <a:pt x="494" y="2253"/>
                    <a:pt x="1112" y="2253"/>
                  </a:cubicBezTo>
                  <a:cubicBezTo>
                    <a:pt x="1760" y="2253"/>
                    <a:pt x="2254" y="1760"/>
                    <a:pt x="2254" y="1142"/>
                  </a:cubicBezTo>
                  <a:cubicBezTo>
                    <a:pt x="2254" y="525"/>
                    <a:pt x="1760" y="0"/>
                    <a:pt x="1112"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294070" y="456803"/>
              <a:ext cx="34419" cy="34419"/>
            </a:xfrm>
            <a:custGeom>
              <a:avLst/>
              <a:gdLst/>
              <a:ahLst/>
              <a:cxnLst/>
              <a:rect l="l" t="t" r="r" b="b"/>
              <a:pathLst>
                <a:path w="2254" h="2254" extrusionOk="0">
                  <a:moveTo>
                    <a:pt x="1111" y="1"/>
                  </a:moveTo>
                  <a:cubicBezTo>
                    <a:pt x="494" y="1"/>
                    <a:pt x="0" y="525"/>
                    <a:pt x="0" y="1143"/>
                  </a:cubicBezTo>
                  <a:cubicBezTo>
                    <a:pt x="0" y="1760"/>
                    <a:pt x="494" y="2254"/>
                    <a:pt x="1111" y="2254"/>
                  </a:cubicBezTo>
                  <a:cubicBezTo>
                    <a:pt x="1759" y="2254"/>
                    <a:pt x="2253" y="1760"/>
                    <a:pt x="2253" y="1143"/>
                  </a:cubicBezTo>
                  <a:cubicBezTo>
                    <a:pt x="2253" y="525"/>
                    <a:pt x="1759" y="1"/>
                    <a:pt x="1111"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94922" y="452557"/>
              <a:ext cx="34419" cy="34419"/>
            </a:xfrm>
            <a:custGeom>
              <a:avLst/>
              <a:gdLst/>
              <a:ahLst/>
              <a:cxnLst/>
              <a:rect l="l" t="t" r="r" b="b"/>
              <a:pathLst>
                <a:path w="2254" h="2254" extrusionOk="0">
                  <a:moveTo>
                    <a:pt x="1143" y="1"/>
                  </a:moveTo>
                  <a:cubicBezTo>
                    <a:pt x="495" y="1"/>
                    <a:pt x="1" y="495"/>
                    <a:pt x="1" y="1143"/>
                  </a:cubicBezTo>
                  <a:cubicBezTo>
                    <a:pt x="1" y="1760"/>
                    <a:pt x="495" y="2254"/>
                    <a:pt x="1143" y="2254"/>
                  </a:cubicBezTo>
                  <a:cubicBezTo>
                    <a:pt x="1760" y="2254"/>
                    <a:pt x="2254" y="1760"/>
                    <a:pt x="2254" y="1143"/>
                  </a:cubicBezTo>
                  <a:cubicBezTo>
                    <a:pt x="2254" y="495"/>
                    <a:pt x="1760" y="1"/>
                    <a:pt x="1143"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87299" y="428994"/>
              <a:ext cx="34419" cy="34419"/>
            </a:xfrm>
            <a:custGeom>
              <a:avLst/>
              <a:gdLst/>
              <a:ahLst/>
              <a:cxnLst/>
              <a:rect l="l" t="t" r="r" b="b"/>
              <a:pathLst>
                <a:path w="2254" h="2254" extrusionOk="0">
                  <a:moveTo>
                    <a:pt x="1112" y="1"/>
                  </a:moveTo>
                  <a:cubicBezTo>
                    <a:pt x="494" y="1"/>
                    <a:pt x="1" y="495"/>
                    <a:pt x="1" y="1143"/>
                  </a:cubicBezTo>
                  <a:cubicBezTo>
                    <a:pt x="1" y="1760"/>
                    <a:pt x="494" y="2254"/>
                    <a:pt x="1112" y="2254"/>
                  </a:cubicBezTo>
                  <a:cubicBezTo>
                    <a:pt x="1760" y="2254"/>
                    <a:pt x="2254" y="1760"/>
                    <a:pt x="2254" y="1143"/>
                  </a:cubicBezTo>
                  <a:cubicBezTo>
                    <a:pt x="2254" y="495"/>
                    <a:pt x="1760"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564587" y="383759"/>
              <a:ext cx="34419" cy="34419"/>
            </a:xfrm>
            <a:custGeom>
              <a:avLst/>
              <a:gdLst/>
              <a:ahLst/>
              <a:cxnLst/>
              <a:rect l="l" t="t" r="r" b="b"/>
              <a:pathLst>
                <a:path w="2254" h="2254" extrusionOk="0">
                  <a:moveTo>
                    <a:pt x="1143" y="0"/>
                  </a:moveTo>
                  <a:cubicBezTo>
                    <a:pt x="495" y="0"/>
                    <a:pt x="1" y="525"/>
                    <a:pt x="1" y="1142"/>
                  </a:cubicBezTo>
                  <a:cubicBezTo>
                    <a:pt x="1" y="1759"/>
                    <a:pt x="495" y="2253"/>
                    <a:pt x="1143" y="2253"/>
                  </a:cubicBezTo>
                  <a:cubicBezTo>
                    <a:pt x="1760" y="2253"/>
                    <a:pt x="2254" y="1759"/>
                    <a:pt x="2254" y="1142"/>
                  </a:cubicBezTo>
                  <a:cubicBezTo>
                    <a:pt x="2254" y="525"/>
                    <a:pt x="1760" y="0"/>
                    <a:pt x="1143"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633400" y="332463"/>
              <a:ext cx="40084" cy="34342"/>
            </a:xfrm>
            <a:custGeom>
              <a:avLst/>
              <a:gdLst/>
              <a:ahLst/>
              <a:cxnLst/>
              <a:rect l="l" t="t" r="r" b="b"/>
              <a:pathLst>
                <a:path w="2625" h="2249" extrusionOk="0">
                  <a:moveTo>
                    <a:pt x="1125" y="1"/>
                  </a:moveTo>
                  <a:cubicBezTo>
                    <a:pt x="550" y="1"/>
                    <a:pt x="1" y="449"/>
                    <a:pt x="1" y="1137"/>
                  </a:cubicBezTo>
                  <a:cubicBezTo>
                    <a:pt x="1" y="1754"/>
                    <a:pt x="495" y="2248"/>
                    <a:pt x="1112" y="2248"/>
                  </a:cubicBezTo>
                  <a:cubicBezTo>
                    <a:pt x="2130" y="2248"/>
                    <a:pt x="2624" y="1014"/>
                    <a:pt x="1914" y="335"/>
                  </a:cubicBezTo>
                  <a:cubicBezTo>
                    <a:pt x="1684" y="104"/>
                    <a:pt x="1401" y="1"/>
                    <a:pt x="1125"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32028" y="209848"/>
              <a:ext cx="62210" cy="68807"/>
            </a:xfrm>
            <a:custGeom>
              <a:avLst/>
              <a:gdLst/>
              <a:ahLst/>
              <a:cxnLst/>
              <a:rect l="l" t="t" r="r" b="b"/>
              <a:pathLst>
                <a:path w="4074" h="4506" fill="none" extrusionOk="0">
                  <a:moveTo>
                    <a:pt x="4074" y="4506"/>
                  </a:moveTo>
                  <a:lnTo>
                    <a:pt x="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103666" y="153283"/>
              <a:ext cx="48070" cy="79190"/>
            </a:xfrm>
            <a:custGeom>
              <a:avLst/>
              <a:gdLst/>
              <a:ahLst/>
              <a:cxnLst/>
              <a:rect l="l" t="t" r="r" b="b"/>
              <a:pathLst>
                <a:path w="3148" h="5186" fill="none" extrusionOk="0">
                  <a:moveTo>
                    <a:pt x="3148" y="5186"/>
                  </a:moveTo>
                  <a:lnTo>
                    <a:pt x="0"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186605" y="116998"/>
              <a:ext cx="41015" cy="82962"/>
            </a:xfrm>
            <a:custGeom>
              <a:avLst/>
              <a:gdLst/>
              <a:ahLst/>
              <a:cxnLst/>
              <a:rect l="l" t="t" r="r" b="b"/>
              <a:pathLst>
                <a:path w="2686" h="5433" fill="none" extrusionOk="0">
                  <a:moveTo>
                    <a:pt x="2686" y="5432"/>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279455" y="93434"/>
              <a:ext cx="14155" cy="91437"/>
            </a:xfrm>
            <a:custGeom>
              <a:avLst/>
              <a:gdLst/>
              <a:ahLst/>
              <a:cxnLst/>
              <a:rect l="l" t="t" r="r" b="b"/>
              <a:pathLst>
                <a:path w="927" h="5988" fill="none" extrusionOk="0">
                  <a:moveTo>
                    <a:pt x="926" y="5987"/>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363341" y="90609"/>
              <a:ext cx="5207" cy="92842"/>
            </a:xfrm>
            <a:custGeom>
              <a:avLst/>
              <a:gdLst/>
              <a:ahLst/>
              <a:cxnLst/>
              <a:rect l="l" t="t" r="r" b="b"/>
              <a:pathLst>
                <a:path w="341" h="6080" fill="none" extrusionOk="0">
                  <a:moveTo>
                    <a:pt x="1" y="6080"/>
                  </a:moveTo>
                  <a:lnTo>
                    <a:pt x="34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431222" y="98137"/>
              <a:ext cx="19805" cy="90505"/>
            </a:xfrm>
            <a:custGeom>
              <a:avLst/>
              <a:gdLst/>
              <a:ahLst/>
              <a:cxnLst/>
              <a:rect l="l" t="t" r="r" b="b"/>
              <a:pathLst>
                <a:path w="1297" h="5927" fill="none" extrusionOk="0">
                  <a:moveTo>
                    <a:pt x="0" y="5926"/>
                  </a:moveTo>
                  <a:lnTo>
                    <a:pt x="1296"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494843" y="121701"/>
              <a:ext cx="42893" cy="82015"/>
            </a:xfrm>
            <a:custGeom>
              <a:avLst/>
              <a:gdLst/>
              <a:ahLst/>
              <a:cxnLst/>
              <a:rect l="l" t="t" r="r" b="b"/>
              <a:pathLst>
                <a:path w="2809" h="5371" fill="none" extrusionOk="0">
                  <a:moveTo>
                    <a:pt x="0" y="5371"/>
                  </a:moveTo>
                  <a:lnTo>
                    <a:pt x="2809"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559410" y="162247"/>
              <a:ext cx="42435" cy="82473"/>
            </a:xfrm>
            <a:custGeom>
              <a:avLst/>
              <a:gdLst/>
              <a:ahLst/>
              <a:cxnLst/>
              <a:rect l="l" t="t" r="r" b="b"/>
              <a:pathLst>
                <a:path w="2779" h="5401" fill="none" extrusionOk="0">
                  <a:moveTo>
                    <a:pt x="1" y="5401"/>
                  </a:moveTo>
                  <a:lnTo>
                    <a:pt x="2778"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606538" y="215499"/>
              <a:ext cx="68822" cy="62225"/>
            </a:xfrm>
            <a:custGeom>
              <a:avLst/>
              <a:gdLst/>
              <a:ahLst/>
              <a:cxnLst/>
              <a:rect l="l" t="t" r="r" b="b"/>
              <a:pathLst>
                <a:path w="4507" h="4075" fill="none" extrusionOk="0">
                  <a:moveTo>
                    <a:pt x="1" y="4074"/>
                  </a:moveTo>
                  <a:lnTo>
                    <a:pt x="4507"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2"/>
        </a:solidFill>
        <a:effectLst/>
      </p:bgPr>
    </p:bg>
    <p:spTree>
      <p:nvGrpSpPr>
        <p:cNvPr id="1" name="Shape 377"/>
        <p:cNvGrpSpPr/>
        <p:nvPr/>
      </p:nvGrpSpPr>
      <p:grpSpPr>
        <a:xfrm>
          <a:off x="0" y="0"/>
          <a:ext cx="0" cy="0"/>
          <a:chOff x="0" y="0"/>
          <a:chExt cx="0" cy="0"/>
        </a:xfrm>
      </p:grpSpPr>
      <p:sp>
        <p:nvSpPr>
          <p:cNvPr id="378" name="Google Shape;378;p11"/>
          <p:cNvSpPr/>
          <p:nvPr/>
        </p:nvSpPr>
        <p:spPr>
          <a:xfrm>
            <a:off x="708600" y="539500"/>
            <a:ext cx="7726800" cy="4069200"/>
          </a:xfrm>
          <a:prstGeom prst="rect">
            <a:avLst/>
          </a:prstGeom>
          <a:solidFill>
            <a:schemeClr val="lt1"/>
          </a:solidFill>
          <a:ln>
            <a:noFill/>
          </a:ln>
          <a:effectLst>
            <a:outerShdw blurRad="57150" dist="19050" dir="5400000" algn="bl" rotWithShape="0">
              <a:srgbClr val="E8DFD7">
                <a:alpha val="8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1"/>
          <p:cNvSpPr txBox="1">
            <a:spLocks noGrp="1"/>
          </p:cNvSpPr>
          <p:nvPr>
            <p:ph type="title" hasCustomPrompt="1"/>
          </p:nvPr>
        </p:nvSpPr>
        <p:spPr>
          <a:xfrm>
            <a:off x="667750" y="1453225"/>
            <a:ext cx="7726800" cy="1706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80" name="Google Shape;380;p11"/>
          <p:cNvSpPr txBox="1">
            <a:spLocks noGrp="1"/>
          </p:cNvSpPr>
          <p:nvPr>
            <p:ph type="subTitle" idx="1"/>
          </p:nvPr>
        </p:nvSpPr>
        <p:spPr>
          <a:xfrm>
            <a:off x="2524800" y="3234175"/>
            <a:ext cx="4094400" cy="4005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800">
                <a:latin typeface="Montserrat Medium"/>
                <a:ea typeface="Montserrat Medium"/>
                <a:cs typeface="Montserrat Medium"/>
                <a:sym typeface="Montserrat Mediu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381" name="Google Shape;381;p11"/>
          <p:cNvGrpSpPr/>
          <p:nvPr/>
        </p:nvGrpSpPr>
        <p:grpSpPr>
          <a:xfrm flipH="1">
            <a:off x="8485632" y="4461983"/>
            <a:ext cx="404365" cy="452905"/>
            <a:chOff x="284649" y="818975"/>
            <a:chExt cx="404365" cy="452905"/>
          </a:xfrm>
        </p:grpSpPr>
        <p:sp>
          <p:nvSpPr>
            <p:cNvPr id="382" name="Google Shape;382;p11"/>
            <p:cNvSpPr/>
            <p:nvPr/>
          </p:nvSpPr>
          <p:spPr>
            <a:xfrm>
              <a:off x="284649" y="818975"/>
              <a:ext cx="404365" cy="354875"/>
            </a:xfrm>
            <a:custGeom>
              <a:avLst/>
              <a:gdLst/>
              <a:ahLst/>
              <a:cxnLst/>
              <a:rect l="l" t="t" r="r" b="b"/>
              <a:pathLst>
                <a:path w="26481" h="23240" fill="none" extrusionOk="0">
                  <a:moveTo>
                    <a:pt x="13240" y="1"/>
                  </a:moveTo>
                  <a:lnTo>
                    <a:pt x="1" y="23240"/>
                  </a:lnTo>
                  <a:lnTo>
                    <a:pt x="26480" y="23240"/>
                  </a:lnTo>
                  <a:close/>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1"/>
            <p:cNvSpPr/>
            <p:nvPr/>
          </p:nvSpPr>
          <p:spPr>
            <a:xfrm>
              <a:off x="298317" y="944354"/>
              <a:ext cx="377032" cy="327526"/>
            </a:xfrm>
            <a:custGeom>
              <a:avLst/>
              <a:gdLst/>
              <a:ahLst/>
              <a:cxnLst/>
              <a:rect l="l" t="t" r="r" b="b"/>
              <a:pathLst>
                <a:path w="24691" h="21449" fill="none" extrusionOk="0">
                  <a:moveTo>
                    <a:pt x="24690" y="21449"/>
                  </a:moveTo>
                  <a:lnTo>
                    <a:pt x="12531" y="0"/>
                  </a:lnTo>
                  <a:lnTo>
                    <a:pt x="1" y="21449"/>
                  </a:lnTo>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11"/>
          <p:cNvGrpSpPr/>
          <p:nvPr/>
        </p:nvGrpSpPr>
        <p:grpSpPr>
          <a:xfrm>
            <a:off x="228611" y="220739"/>
            <a:ext cx="404365" cy="452905"/>
            <a:chOff x="284649" y="818975"/>
            <a:chExt cx="404365" cy="452905"/>
          </a:xfrm>
        </p:grpSpPr>
        <p:sp>
          <p:nvSpPr>
            <p:cNvPr id="385" name="Google Shape;385;p11"/>
            <p:cNvSpPr/>
            <p:nvPr/>
          </p:nvSpPr>
          <p:spPr>
            <a:xfrm>
              <a:off x="284649" y="818975"/>
              <a:ext cx="404365" cy="354875"/>
            </a:xfrm>
            <a:custGeom>
              <a:avLst/>
              <a:gdLst/>
              <a:ahLst/>
              <a:cxnLst/>
              <a:rect l="l" t="t" r="r" b="b"/>
              <a:pathLst>
                <a:path w="26481" h="23240" fill="none" extrusionOk="0">
                  <a:moveTo>
                    <a:pt x="13240" y="1"/>
                  </a:moveTo>
                  <a:lnTo>
                    <a:pt x="1" y="23240"/>
                  </a:lnTo>
                  <a:lnTo>
                    <a:pt x="26480" y="23240"/>
                  </a:lnTo>
                  <a:close/>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1"/>
            <p:cNvSpPr/>
            <p:nvPr/>
          </p:nvSpPr>
          <p:spPr>
            <a:xfrm>
              <a:off x="298317" y="944354"/>
              <a:ext cx="377032" cy="327526"/>
            </a:xfrm>
            <a:custGeom>
              <a:avLst/>
              <a:gdLst/>
              <a:ahLst/>
              <a:cxnLst/>
              <a:rect l="l" t="t" r="r" b="b"/>
              <a:pathLst>
                <a:path w="24691" h="21449" fill="none" extrusionOk="0">
                  <a:moveTo>
                    <a:pt x="24690" y="21449"/>
                  </a:moveTo>
                  <a:lnTo>
                    <a:pt x="12531" y="0"/>
                  </a:lnTo>
                  <a:lnTo>
                    <a:pt x="1" y="21449"/>
                  </a:lnTo>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ITLE_AND_TWO_COLUMNS_1">
    <p:bg>
      <p:bgPr>
        <a:solidFill>
          <a:schemeClr val="lt2"/>
        </a:solidFill>
        <a:effectLst/>
      </p:bgPr>
    </p:bg>
    <p:spTree>
      <p:nvGrpSpPr>
        <p:cNvPr id="1" name="Shape 388"/>
        <p:cNvGrpSpPr/>
        <p:nvPr/>
      </p:nvGrpSpPr>
      <p:grpSpPr>
        <a:xfrm>
          <a:off x="0" y="0"/>
          <a:ext cx="0" cy="0"/>
          <a:chOff x="0" y="0"/>
          <a:chExt cx="0" cy="0"/>
        </a:xfrm>
      </p:grpSpPr>
      <p:sp>
        <p:nvSpPr>
          <p:cNvPr id="389" name="Google Shape;389;p13"/>
          <p:cNvSpPr/>
          <p:nvPr/>
        </p:nvSpPr>
        <p:spPr>
          <a:xfrm>
            <a:off x="475050" y="1081025"/>
            <a:ext cx="8193900" cy="3776400"/>
          </a:xfrm>
          <a:prstGeom prst="rect">
            <a:avLst/>
          </a:prstGeom>
          <a:solidFill>
            <a:schemeClr val="lt1"/>
          </a:solidFill>
          <a:ln>
            <a:noFill/>
          </a:ln>
          <a:effectLst>
            <a:outerShdw blurRad="57150" dist="19050" dir="5400000" algn="bl" rotWithShape="0">
              <a:schemeClr val="accent4">
                <a:alpha val="8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0" name="Google Shape;390;p13"/>
          <p:cNvGrpSpPr/>
          <p:nvPr/>
        </p:nvGrpSpPr>
        <p:grpSpPr>
          <a:xfrm>
            <a:off x="1411224" y="445037"/>
            <a:ext cx="404365" cy="452905"/>
            <a:chOff x="284649" y="818975"/>
            <a:chExt cx="404365" cy="452905"/>
          </a:xfrm>
        </p:grpSpPr>
        <p:sp>
          <p:nvSpPr>
            <p:cNvPr id="391" name="Google Shape;391;p13"/>
            <p:cNvSpPr/>
            <p:nvPr/>
          </p:nvSpPr>
          <p:spPr>
            <a:xfrm>
              <a:off x="284649" y="818975"/>
              <a:ext cx="404365" cy="354875"/>
            </a:xfrm>
            <a:custGeom>
              <a:avLst/>
              <a:gdLst/>
              <a:ahLst/>
              <a:cxnLst/>
              <a:rect l="l" t="t" r="r" b="b"/>
              <a:pathLst>
                <a:path w="26481" h="23240" fill="none" extrusionOk="0">
                  <a:moveTo>
                    <a:pt x="13240" y="1"/>
                  </a:moveTo>
                  <a:lnTo>
                    <a:pt x="1" y="23240"/>
                  </a:lnTo>
                  <a:lnTo>
                    <a:pt x="26480" y="23240"/>
                  </a:lnTo>
                  <a:close/>
                </a:path>
              </a:pathLst>
            </a:custGeom>
            <a:noFill/>
            <a:ln w="19050" cap="flat" cmpd="sng">
              <a:solidFill>
                <a:schemeClr val="accent4"/>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3"/>
            <p:cNvSpPr/>
            <p:nvPr/>
          </p:nvSpPr>
          <p:spPr>
            <a:xfrm>
              <a:off x="298317" y="944354"/>
              <a:ext cx="377032" cy="327526"/>
            </a:xfrm>
            <a:custGeom>
              <a:avLst/>
              <a:gdLst/>
              <a:ahLst/>
              <a:cxnLst/>
              <a:rect l="l" t="t" r="r" b="b"/>
              <a:pathLst>
                <a:path w="24691" h="21449" fill="none" extrusionOk="0">
                  <a:moveTo>
                    <a:pt x="24690" y="21449"/>
                  </a:moveTo>
                  <a:lnTo>
                    <a:pt x="12531" y="0"/>
                  </a:lnTo>
                  <a:lnTo>
                    <a:pt x="1" y="21449"/>
                  </a:lnTo>
                </a:path>
              </a:pathLst>
            </a:custGeom>
            <a:noFill/>
            <a:ln w="19050" cap="flat" cmpd="sng">
              <a:solidFill>
                <a:schemeClr val="accent4"/>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13"/>
          <p:cNvGrpSpPr/>
          <p:nvPr/>
        </p:nvGrpSpPr>
        <p:grpSpPr>
          <a:xfrm>
            <a:off x="7328749" y="445037"/>
            <a:ext cx="404365" cy="452905"/>
            <a:chOff x="284649" y="818975"/>
            <a:chExt cx="404365" cy="452905"/>
          </a:xfrm>
        </p:grpSpPr>
        <p:sp>
          <p:nvSpPr>
            <p:cNvPr id="394" name="Google Shape;394;p13"/>
            <p:cNvSpPr/>
            <p:nvPr/>
          </p:nvSpPr>
          <p:spPr>
            <a:xfrm>
              <a:off x="284649" y="818975"/>
              <a:ext cx="404365" cy="354875"/>
            </a:xfrm>
            <a:custGeom>
              <a:avLst/>
              <a:gdLst/>
              <a:ahLst/>
              <a:cxnLst/>
              <a:rect l="l" t="t" r="r" b="b"/>
              <a:pathLst>
                <a:path w="26481" h="23240" fill="none" extrusionOk="0">
                  <a:moveTo>
                    <a:pt x="13240" y="1"/>
                  </a:moveTo>
                  <a:lnTo>
                    <a:pt x="1" y="23240"/>
                  </a:lnTo>
                  <a:lnTo>
                    <a:pt x="26480" y="23240"/>
                  </a:lnTo>
                  <a:close/>
                </a:path>
              </a:pathLst>
            </a:custGeom>
            <a:noFill/>
            <a:ln w="19050" cap="flat" cmpd="sng">
              <a:solidFill>
                <a:schemeClr val="accent4"/>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3"/>
            <p:cNvSpPr/>
            <p:nvPr/>
          </p:nvSpPr>
          <p:spPr>
            <a:xfrm>
              <a:off x="298317" y="944354"/>
              <a:ext cx="377032" cy="327526"/>
            </a:xfrm>
            <a:custGeom>
              <a:avLst/>
              <a:gdLst/>
              <a:ahLst/>
              <a:cxnLst/>
              <a:rect l="l" t="t" r="r" b="b"/>
              <a:pathLst>
                <a:path w="24691" h="21449" fill="none" extrusionOk="0">
                  <a:moveTo>
                    <a:pt x="24690" y="21449"/>
                  </a:moveTo>
                  <a:lnTo>
                    <a:pt x="12531" y="0"/>
                  </a:lnTo>
                  <a:lnTo>
                    <a:pt x="1" y="21449"/>
                  </a:lnTo>
                </a:path>
              </a:pathLst>
            </a:custGeom>
            <a:noFill/>
            <a:ln w="19050" cap="flat" cmpd="sng">
              <a:solidFill>
                <a:schemeClr val="accent4"/>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6" name="Google Shape;396;p13"/>
          <p:cNvSpPr txBox="1">
            <a:spLocks noGrp="1"/>
          </p:cNvSpPr>
          <p:nvPr>
            <p:ph type="title"/>
          </p:nvPr>
        </p:nvSpPr>
        <p:spPr>
          <a:xfrm>
            <a:off x="713225" y="449975"/>
            <a:ext cx="772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7" name="Google Shape;397;p13"/>
          <p:cNvSpPr txBox="1">
            <a:spLocks noGrp="1"/>
          </p:cNvSpPr>
          <p:nvPr>
            <p:ph type="subTitle" idx="1"/>
          </p:nvPr>
        </p:nvSpPr>
        <p:spPr>
          <a:xfrm>
            <a:off x="1523100" y="1493057"/>
            <a:ext cx="2539200" cy="35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Montserrat"/>
              <a:buNone/>
              <a:defRPr sz="1800">
                <a:latin typeface="Montserrat Medium"/>
                <a:ea typeface="Montserrat Medium"/>
                <a:cs typeface="Montserrat Medium"/>
                <a:sym typeface="Montserrat Mediu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398" name="Google Shape;398;p13"/>
          <p:cNvSpPr txBox="1">
            <a:spLocks noGrp="1"/>
          </p:cNvSpPr>
          <p:nvPr>
            <p:ph type="title" idx="2" hasCustomPrompt="1"/>
          </p:nvPr>
        </p:nvSpPr>
        <p:spPr>
          <a:xfrm>
            <a:off x="1122525" y="1493050"/>
            <a:ext cx="502800" cy="359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1800">
                <a:solidFill>
                  <a:schemeClr val="dk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399" name="Google Shape;399;p13"/>
          <p:cNvSpPr txBox="1">
            <a:spLocks noGrp="1"/>
          </p:cNvSpPr>
          <p:nvPr>
            <p:ph type="subTitle" idx="3"/>
          </p:nvPr>
        </p:nvSpPr>
        <p:spPr>
          <a:xfrm>
            <a:off x="1122531" y="1816689"/>
            <a:ext cx="30636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0" name="Google Shape;400;p13"/>
          <p:cNvSpPr txBox="1">
            <a:spLocks noGrp="1"/>
          </p:cNvSpPr>
          <p:nvPr>
            <p:ph type="subTitle" idx="4"/>
          </p:nvPr>
        </p:nvSpPr>
        <p:spPr>
          <a:xfrm>
            <a:off x="1523100" y="2495436"/>
            <a:ext cx="2539200" cy="35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Montserrat"/>
              <a:buNone/>
              <a:defRPr sz="1800">
                <a:latin typeface="Montserrat Medium"/>
                <a:ea typeface="Montserrat Medium"/>
                <a:cs typeface="Montserrat Medium"/>
                <a:sym typeface="Montserrat Mediu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1" name="Google Shape;401;p13"/>
          <p:cNvSpPr txBox="1">
            <a:spLocks noGrp="1"/>
          </p:cNvSpPr>
          <p:nvPr>
            <p:ph type="title" idx="5" hasCustomPrompt="1"/>
          </p:nvPr>
        </p:nvSpPr>
        <p:spPr>
          <a:xfrm>
            <a:off x="1122525" y="2495431"/>
            <a:ext cx="502800" cy="359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1800">
                <a:solidFill>
                  <a:schemeClr val="dk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402" name="Google Shape;402;p13"/>
          <p:cNvSpPr txBox="1">
            <a:spLocks noGrp="1"/>
          </p:cNvSpPr>
          <p:nvPr>
            <p:ph type="subTitle" idx="6"/>
          </p:nvPr>
        </p:nvSpPr>
        <p:spPr>
          <a:xfrm>
            <a:off x="1122531" y="2819068"/>
            <a:ext cx="30636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3" name="Google Shape;403;p13"/>
          <p:cNvSpPr txBox="1">
            <a:spLocks noGrp="1"/>
          </p:cNvSpPr>
          <p:nvPr>
            <p:ph type="subTitle" idx="7"/>
          </p:nvPr>
        </p:nvSpPr>
        <p:spPr>
          <a:xfrm>
            <a:off x="1523100" y="3503226"/>
            <a:ext cx="2539200" cy="35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Montserrat"/>
              <a:buNone/>
              <a:defRPr sz="1800">
                <a:latin typeface="Montserrat Medium"/>
                <a:ea typeface="Montserrat Medium"/>
                <a:cs typeface="Montserrat Medium"/>
                <a:sym typeface="Montserrat Mediu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4" name="Google Shape;404;p13"/>
          <p:cNvSpPr txBox="1">
            <a:spLocks noGrp="1"/>
          </p:cNvSpPr>
          <p:nvPr>
            <p:ph type="title" idx="8" hasCustomPrompt="1"/>
          </p:nvPr>
        </p:nvSpPr>
        <p:spPr>
          <a:xfrm>
            <a:off x="1122525" y="3503224"/>
            <a:ext cx="502800" cy="359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1800">
                <a:solidFill>
                  <a:schemeClr val="dk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405" name="Google Shape;405;p13"/>
          <p:cNvSpPr txBox="1">
            <a:spLocks noGrp="1"/>
          </p:cNvSpPr>
          <p:nvPr>
            <p:ph type="subTitle" idx="9"/>
          </p:nvPr>
        </p:nvSpPr>
        <p:spPr>
          <a:xfrm>
            <a:off x="1122531" y="3826858"/>
            <a:ext cx="30636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6" name="Google Shape;406;p13"/>
          <p:cNvSpPr txBox="1">
            <a:spLocks noGrp="1"/>
          </p:cNvSpPr>
          <p:nvPr>
            <p:ph type="subTitle" idx="13"/>
          </p:nvPr>
        </p:nvSpPr>
        <p:spPr>
          <a:xfrm>
            <a:off x="5381850" y="1493057"/>
            <a:ext cx="2539200" cy="35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Montserrat"/>
              <a:buNone/>
              <a:defRPr sz="1800">
                <a:latin typeface="Montserrat Medium"/>
                <a:ea typeface="Montserrat Medium"/>
                <a:cs typeface="Montserrat Medium"/>
                <a:sym typeface="Montserrat Mediu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7" name="Google Shape;407;p13"/>
          <p:cNvSpPr txBox="1">
            <a:spLocks noGrp="1"/>
          </p:cNvSpPr>
          <p:nvPr>
            <p:ph type="title" idx="14" hasCustomPrompt="1"/>
          </p:nvPr>
        </p:nvSpPr>
        <p:spPr>
          <a:xfrm>
            <a:off x="4981275" y="1493057"/>
            <a:ext cx="502800" cy="359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1800">
                <a:solidFill>
                  <a:schemeClr val="dk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408" name="Google Shape;408;p13"/>
          <p:cNvSpPr txBox="1">
            <a:spLocks noGrp="1"/>
          </p:cNvSpPr>
          <p:nvPr>
            <p:ph type="subTitle" idx="15"/>
          </p:nvPr>
        </p:nvSpPr>
        <p:spPr>
          <a:xfrm>
            <a:off x="4981281" y="1816689"/>
            <a:ext cx="30636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09" name="Google Shape;409;p13"/>
          <p:cNvSpPr txBox="1">
            <a:spLocks noGrp="1"/>
          </p:cNvSpPr>
          <p:nvPr>
            <p:ph type="subTitle" idx="16"/>
          </p:nvPr>
        </p:nvSpPr>
        <p:spPr>
          <a:xfrm>
            <a:off x="5381850" y="2495436"/>
            <a:ext cx="2539200" cy="35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Montserrat"/>
              <a:buNone/>
              <a:defRPr sz="1800">
                <a:latin typeface="Montserrat Medium"/>
                <a:ea typeface="Montserrat Medium"/>
                <a:cs typeface="Montserrat Medium"/>
                <a:sym typeface="Montserrat Mediu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10" name="Google Shape;410;p13"/>
          <p:cNvSpPr txBox="1">
            <a:spLocks noGrp="1"/>
          </p:cNvSpPr>
          <p:nvPr>
            <p:ph type="title" idx="17" hasCustomPrompt="1"/>
          </p:nvPr>
        </p:nvSpPr>
        <p:spPr>
          <a:xfrm>
            <a:off x="4981275" y="2495436"/>
            <a:ext cx="502800" cy="359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1800">
                <a:solidFill>
                  <a:schemeClr val="dk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411" name="Google Shape;411;p13"/>
          <p:cNvSpPr txBox="1">
            <a:spLocks noGrp="1"/>
          </p:cNvSpPr>
          <p:nvPr>
            <p:ph type="subTitle" idx="18"/>
          </p:nvPr>
        </p:nvSpPr>
        <p:spPr>
          <a:xfrm>
            <a:off x="4981281" y="2819068"/>
            <a:ext cx="30636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12" name="Google Shape;412;p13"/>
          <p:cNvSpPr txBox="1">
            <a:spLocks noGrp="1"/>
          </p:cNvSpPr>
          <p:nvPr>
            <p:ph type="subTitle" idx="19"/>
          </p:nvPr>
        </p:nvSpPr>
        <p:spPr>
          <a:xfrm>
            <a:off x="5381850" y="3503226"/>
            <a:ext cx="2539200" cy="35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Montserrat"/>
              <a:buNone/>
              <a:defRPr sz="1800">
                <a:latin typeface="Montserrat Medium"/>
                <a:ea typeface="Montserrat Medium"/>
                <a:cs typeface="Montserrat Medium"/>
                <a:sym typeface="Montserrat Medium"/>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13" name="Google Shape;413;p13"/>
          <p:cNvSpPr txBox="1">
            <a:spLocks noGrp="1"/>
          </p:cNvSpPr>
          <p:nvPr>
            <p:ph type="title" idx="20" hasCustomPrompt="1"/>
          </p:nvPr>
        </p:nvSpPr>
        <p:spPr>
          <a:xfrm>
            <a:off x="4981275" y="3503226"/>
            <a:ext cx="502800" cy="3597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1800">
                <a:solidFill>
                  <a:schemeClr val="dk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414" name="Google Shape;414;p13"/>
          <p:cNvSpPr txBox="1">
            <a:spLocks noGrp="1"/>
          </p:cNvSpPr>
          <p:nvPr>
            <p:ph type="subTitle" idx="21"/>
          </p:nvPr>
        </p:nvSpPr>
        <p:spPr>
          <a:xfrm>
            <a:off x="4981281" y="3826858"/>
            <a:ext cx="30636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
    <p:bg>
      <p:bgPr>
        <a:solidFill>
          <a:schemeClr val="lt2"/>
        </a:solidFill>
        <a:effectLst/>
      </p:bgPr>
    </p:bg>
    <p:spTree>
      <p:nvGrpSpPr>
        <p:cNvPr id="1" name="Shape 73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26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500"/>
              <a:buFont typeface="Montserrat Medium"/>
              <a:buNone/>
              <a:defRPr sz="2500">
                <a:solidFill>
                  <a:schemeClr val="dk2"/>
                </a:solidFill>
                <a:latin typeface="Montserrat Medium"/>
                <a:ea typeface="Montserrat Medium"/>
                <a:cs typeface="Montserrat Medium"/>
                <a:sym typeface="Montserrat Medium"/>
              </a:defRPr>
            </a:lvl1pPr>
            <a:lvl2pPr lvl="1">
              <a:spcBef>
                <a:spcPts val="0"/>
              </a:spcBef>
              <a:spcAft>
                <a:spcPts val="0"/>
              </a:spcAft>
              <a:buClr>
                <a:schemeClr val="dk2"/>
              </a:buClr>
              <a:buSzPts val="2800"/>
              <a:buNone/>
              <a:defRPr sz="2800">
                <a:solidFill>
                  <a:schemeClr val="dk2"/>
                </a:solidFill>
              </a:defRPr>
            </a:lvl2pPr>
            <a:lvl3pPr lvl="2">
              <a:spcBef>
                <a:spcPts val="0"/>
              </a:spcBef>
              <a:spcAft>
                <a:spcPts val="0"/>
              </a:spcAft>
              <a:buClr>
                <a:schemeClr val="dk2"/>
              </a:buClr>
              <a:buSzPts val="2800"/>
              <a:buNone/>
              <a:defRPr sz="2800">
                <a:solidFill>
                  <a:schemeClr val="dk2"/>
                </a:solidFill>
              </a:defRPr>
            </a:lvl3pPr>
            <a:lvl4pPr lvl="3">
              <a:spcBef>
                <a:spcPts val="0"/>
              </a:spcBef>
              <a:spcAft>
                <a:spcPts val="0"/>
              </a:spcAft>
              <a:buClr>
                <a:schemeClr val="dk2"/>
              </a:buClr>
              <a:buSzPts val="2800"/>
              <a:buNone/>
              <a:defRPr sz="2800">
                <a:solidFill>
                  <a:schemeClr val="dk2"/>
                </a:solidFill>
              </a:defRPr>
            </a:lvl4pPr>
            <a:lvl5pPr lvl="4">
              <a:spcBef>
                <a:spcPts val="0"/>
              </a:spcBef>
              <a:spcAft>
                <a:spcPts val="0"/>
              </a:spcAft>
              <a:buClr>
                <a:schemeClr val="dk2"/>
              </a:buClr>
              <a:buSzPts val="2800"/>
              <a:buNone/>
              <a:defRPr sz="2800">
                <a:solidFill>
                  <a:schemeClr val="dk2"/>
                </a:solidFill>
              </a:defRPr>
            </a:lvl5pPr>
            <a:lvl6pPr lvl="5">
              <a:spcBef>
                <a:spcPts val="0"/>
              </a:spcBef>
              <a:spcAft>
                <a:spcPts val="0"/>
              </a:spcAft>
              <a:buClr>
                <a:schemeClr val="dk2"/>
              </a:buClr>
              <a:buSzPts val="2800"/>
              <a:buNone/>
              <a:defRPr sz="2800">
                <a:solidFill>
                  <a:schemeClr val="dk2"/>
                </a:solidFill>
              </a:defRPr>
            </a:lvl6pPr>
            <a:lvl7pPr lvl="6">
              <a:spcBef>
                <a:spcPts val="0"/>
              </a:spcBef>
              <a:spcAft>
                <a:spcPts val="0"/>
              </a:spcAft>
              <a:buClr>
                <a:schemeClr val="dk2"/>
              </a:buClr>
              <a:buSzPts val="2800"/>
              <a:buNone/>
              <a:defRPr sz="2800">
                <a:solidFill>
                  <a:schemeClr val="dk2"/>
                </a:solidFill>
              </a:defRPr>
            </a:lvl7pPr>
            <a:lvl8pPr lvl="7">
              <a:spcBef>
                <a:spcPts val="0"/>
              </a:spcBef>
              <a:spcAft>
                <a:spcPts val="0"/>
              </a:spcAft>
              <a:buClr>
                <a:schemeClr val="dk2"/>
              </a:buClr>
              <a:buSzPts val="2800"/>
              <a:buNone/>
              <a:defRPr sz="2800">
                <a:solidFill>
                  <a:schemeClr val="dk2"/>
                </a:solidFill>
              </a:defRPr>
            </a:lvl8pPr>
            <a:lvl9pPr lvl="8">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13225" y="1152475"/>
            <a:ext cx="7726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7" r:id="rId6"/>
    <p:sldLayoutId id="2147483658" r:id="rId7"/>
    <p:sldLayoutId id="2147483659" r:id="rId8"/>
    <p:sldLayoutId id="2147483669" r:id="rId9"/>
    <p:sldLayoutId id="2147483670" r:id="rId10"/>
    <p:sldLayoutId id="2147483671"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AF6"/>
        </a:solidFill>
        <a:effectLst/>
      </p:bgPr>
    </p:bg>
    <p:spTree>
      <p:nvGrpSpPr>
        <p:cNvPr id="1" name="Shape 1075"/>
        <p:cNvGrpSpPr/>
        <p:nvPr/>
      </p:nvGrpSpPr>
      <p:grpSpPr>
        <a:xfrm>
          <a:off x="0" y="0"/>
          <a:ext cx="0" cy="0"/>
          <a:chOff x="0" y="0"/>
          <a:chExt cx="0" cy="0"/>
        </a:xfrm>
      </p:grpSpPr>
      <p:sp>
        <p:nvSpPr>
          <p:cNvPr id="1076" name="Google Shape;1076;p38"/>
          <p:cNvSpPr txBox="1">
            <a:spLocks noGrp="1"/>
          </p:cNvSpPr>
          <p:nvPr>
            <p:ph type="ctrTitle"/>
          </p:nvPr>
        </p:nvSpPr>
        <p:spPr>
          <a:xfrm>
            <a:off x="1027594" y="1026854"/>
            <a:ext cx="5316499" cy="145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dk2"/>
                </a:solidFill>
                <a:latin typeface="Montserrat SemiBold"/>
                <a:ea typeface="Montserrat SemiBold"/>
                <a:cs typeface="Montserrat SemiBold"/>
                <a:sym typeface="Montserrat SemiBold"/>
              </a:rPr>
              <a:t>Cost of living Analysis </a:t>
            </a:r>
            <a:br>
              <a:rPr lang="en" b="1" dirty="0">
                <a:solidFill>
                  <a:schemeClr val="dk2"/>
                </a:solidFill>
                <a:latin typeface="Montserrat SemiBold"/>
                <a:ea typeface="Montserrat SemiBold"/>
                <a:cs typeface="Montserrat SemiBold"/>
                <a:sym typeface="Montserrat SemiBold"/>
              </a:rPr>
            </a:br>
            <a:r>
              <a:rPr lang="en" b="1" dirty="0">
                <a:solidFill>
                  <a:schemeClr val="dk2"/>
                </a:solidFill>
                <a:latin typeface="Montserrat SemiBold"/>
                <a:ea typeface="Montserrat SemiBold"/>
                <a:cs typeface="Montserrat SemiBold"/>
                <a:sym typeface="Montserrat SemiBold"/>
              </a:rPr>
              <a:t>using Tableau</a:t>
            </a:r>
            <a:endParaRPr b="1" dirty="0">
              <a:solidFill>
                <a:schemeClr val="dk2"/>
              </a:solidFill>
              <a:latin typeface="Montserrat Light"/>
              <a:ea typeface="Montserrat Light"/>
              <a:cs typeface="Montserrat Light"/>
              <a:sym typeface="Montserrat Light"/>
            </a:endParaRPr>
          </a:p>
        </p:txBody>
      </p:sp>
      <p:sp>
        <p:nvSpPr>
          <p:cNvPr id="1077" name="Google Shape;1077;p38"/>
          <p:cNvSpPr txBox="1">
            <a:spLocks noGrp="1"/>
          </p:cNvSpPr>
          <p:nvPr>
            <p:ph type="subTitle" idx="1"/>
          </p:nvPr>
        </p:nvSpPr>
        <p:spPr>
          <a:xfrm>
            <a:off x="986166" y="3374505"/>
            <a:ext cx="4246155" cy="6800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Presented by </a:t>
            </a:r>
          </a:p>
          <a:p>
            <a:pPr marL="0" lvl="0" indent="0" algn="ctr" rtl="0">
              <a:spcBef>
                <a:spcPts val="0"/>
              </a:spcBef>
              <a:spcAft>
                <a:spcPts val="0"/>
              </a:spcAft>
              <a:buNone/>
            </a:pPr>
            <a:r>
              <a:rPr lang="en" b="1" dirty="0"/>
              <a:t>Odiniya Princess Ojone</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sp>
        <p:nvSpPr>
          <p:cNvPr id="1395" name="Google Shape;1395;p50"/>
          <p:cNvSpPr txBox="1">
            <a:spLocks noGrp="1"/>
          </p:cNvSpPr>
          <p:nvPr>
            <p:ph type="title"/>
          </p:nvPr>
        </p:nvSpPr>
        <p:spPr>
          <a:xfrm>
            <a:off x="708599" y="209019"/>
            <a:ext cx="8194395" cy="121574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Are there any trends or patterns in the data that can help individuals and </a:t>
            </a:r>
            <a:r>
              <a:rPr lang="en-US" dirty="0" err="1"/>
              <a:t>organisations</a:t>
            </a:r>
            <a:r>
              <a:rPr lang="en-US" dirty="0"/>
              <a:t> make strategic decisions?</a:t>
            </a:r>
            <a:endParaRPr dirty="0">
              <a:solidFill>
                <a:schemeClr val="dk2"/>
              </a:solidFill>
            </a:endParaRPr>
          </a:p>
        </p:txBody>
      </p:sp>
      <p:pic>
        <p:nvPicPr>
          <p:cNvPr id="3" name="Picture 2">
            <a:extLst>
              <a:ext uri="{FF2B5EF4-FFF2-40B4-BE49-F238E27FC236}">
                <a16:creationId xmlns:a16="http://schemas.microsoft.com/office/drawing/2014/main" id="{E9DC7E8B-749C-4B7E-84FE-FCD6061CDEB6}"/>
              </a:ext>
            </a:extLst>
          </p:cNvPr>
          <p:cNvPicPr>
            <a:picLocks noChangeAspect="1"/>
          </p:cNvPicPr>
          <p:nvPr/>
        </p:nvPicPr>
        <p:blipFill>
          <a:blip r:embed="rId3"/>
          <a:stretch>
            <a:fillRect/>
          </a:stretch>
        </p:blipFill>
        <p:spPr>
          <a:xfrm>
            <a:off x="2204485" y="1424763"/>
            <a:ext cx="6804378" cy="3509719"/>
          </a:xfrm>
          <a:prstGeom prst="rect">
            <a:avLst/>
          </a:prstGeom>
        </p:spPr>
      </p:pic>
      <p:sp>
        <p:nvSpPr>
          <p:cNvPr id="4" name="TextBox 3">
            <a:extLst>
              <a:ext uri="{FF2B5EF4-FFF2-40B4-BE49-F238E27FC236}">
                <a16:creationId xmlns:a16="http://schemas.microsoft.com/office/drawing/2014/main" id="{52AC3A2D-87C7-29D8-7A50-DE2B48ABAE9B}"/>
              </a:ext>
            </a:extLst>
          </p:cNvPr>
          <p:cNvSpPr txBox="1"/>
          <p:nvPr/>
        </p:nvSpPr>
        <p:spPr>
          <a:xfrm>
            <a:off x="63795" y="1424763"/>
            <a:ext cx="2140690" cy="3600986"/>
          </a:xfrm>
          <a:prstGeom prst="rect">
            <a:avLst/>
          </a:prstGeom>
          <a:noFill/>
        </p:spPr>
        <p:txBody>
          <a:bodyPr wrap="square" rtlCol="0">
            <a:spAutoFit/>
          </a:bodyPr>
          <a:lstStyle/>
          <a:p>
            <a:r>
              <a:rPr lang="en-US" sz="1200" b="1" dirty="0">
                <a:solidFill>
                  <a:srgbClr val="0D0D0D"/>
                </a:solidFill>
                <a:effectLst/>
                <a:latin typeface="ui-sans-serif"/>
              </a:rPr>
              <a:t>These insights can serve as valuable aids for individuals and </a:t>
            </a:r>
            <a:r>
              <a:rPr lang="en-US" sz="1200" b="1" dirty="0" err="1">
                <a:solidFill>
                  <a:srgbClr val="0D0D0D"/>
                </a:solidFill>
                <a:effectLst/>
                <a:latin typeface="ui-sans-serif"/>
              </a:rPr>
              <a:t>organisations</a:t>
            </a:r>
            <a:r>
              <a:rPr lang="en-US" sz="1200" b="1" dirty="0">
                <a:solidFill>
                  <a:srgbClr val="0D0D0D"/>
                </a:solidFill>
                <a:effectLst/>
                <a:latin typeface="ui-sans-serif"/>
              </a:rPr>
              <a:t> in formulating strategic decisions. Clear correlations and trends become apparent by examining factors such as housing costs, transportation expenses, and average salaries. For instance, cities experiencing a surge in housing costs may also witness a corresponding rise in other living expenses. Additionally, regions with higher average salaries tend to exhibit increased costs across various commodities and services.</a:t>
            </a:r>
            <a:endParaRPr lang="en-GB"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5B22-CEC9-BEF5-CD6A-21CEBC4F5F6B}"/>
              </a:ext>
            </a:extLst>
          </p:cNvPr>
          <p:cNvSpPr>
            <a:spLocks noGrp="1"/>
          </p:cNvSpPr>
          <p:nvPr>
            <p:ph type="ctrTitle"/>
          </p:nvPr>
        </p:nvSpPr>
        <p:spPr>
          <a:xfrm>
            <a:off x="1176450" y="163033"/>
            <a:ext cx="6791100" cy="630865"/>
          </a:xfrm>
        </p:spPr>
        <p:txBody>
          <a:bodyPr/>
          <a:lstStyle/>
          <a:p>
            <a:r>
              <a:rPr lang="en-US" sz="2800" b="1" dirty="0"/>
              <a:t>Insight from the Analysis</a:t>
            </a:r>
            <a:endParaRPr lang="en-GB" sz="2800" b="1" dirty="0"/>
          </a:p>
        </p:txBody>
      </p:sp>
      <p:sp>
        <p:nvSpPr>
          <p:cNvPr id="7" name="Rectangle 3">
            <a:extLst>
              <a:ext uri="{FF2B5EF4-FFF2-40B4-BE49-F238E27FC236}">
                <a16:creationId xmlns:a16="http://schemas.microsoft.com/office/drawing/2014/main" id="{064E988F-6868-E30C-8ADB-4BE84037829B}"/>
              </a:ext>
            </a:extLst>
          </p:cNvPr>
          <p:cNvSpPr>
            <a:spLocks noChangeArrowheads="1"/>
          </p:cNvSpPr>
          <p:nvPr/>
        </p:nvSpPr>
        <p:spPr bwMode="auto">
          <a:xfrm flipH="1">
            <a:off x="903767" y="858982"/>
            <a:ext cx="7336465" cy="406265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ui-sans-serif"/>
              </a:rPr>
              <a:t>The analysis highlights stark disparities in the cost of living between countries, with the United States identified as the most expensive and Afghanistan as the least expensive. Examining major cost components reveals that expenses related to housing, transportation, and education significantly influence overall living costs.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ui-sans-serif"/>
              </a:rPr>
              <a:t>Notably, the cost of vehicles such as the Volkswagen Golf 1.4 90 KW and Toyota Corolla sedan, along with expenditures on education, particularly international primary school fees, contribute substantially to the overall cost of living. Additionally, housing costs, including prices per square meter for apartments both in city </a:t>
            </a:r>
            <a:r>
              <a:rPr kumimoji="0" lang="en-US" altLang="en-US" sz="1600" b="0" i="0" u="none" strike="noStrike" cap="none" normalizeH="0" baseline="0" dirty="0" err="1">
                <a:ln>
                  <a:noFill/>
                </a:ln>
                <a:solidFill>
                  <a:srgbClr val="000000"/>
                </a:solidFill>
                <a:effectLst/>
                <a:latin typeface="ui-sans-serif"/>
              </a:rPr>
              <a:t>centres</a:t>
            </a:r>
            <a:r>
              <a:rPr kumimoji="0" lang="en-US" altLang="en-US" sz="1600" b="0" i="0" u="none" strike="noStrike" cap="none" normalizeH="0" baseline="0" dirty="0">
                <a:ln>
                  <a:noFill/>
                </a:ln>
                <a:solidFill>
                  <a:srgbClr val="000000"/>
                </a:solidFill>
                <a:effectLst/>
                <a:latin typeface="ui-sans-serif"/>
              </a:rPr>
              <a:t> and outside areas, emerge as pivotal factors.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ui-sans-serif"/>
              </a:rPr>
              <a:t>These insights provide valuable insights for individuals and </a:t>
            </a:r>
            <a:r>
              <a:rPr kumimoji="0" lang="en-US" altLang="en-US" sz="1600" b="0" i="0" u="none" strike="noStrike" cap="none" normalizeH="0" baseline="0" dirty="0" err="1">
                <a:ln>
                  <a:noFill/>
                </a:ln>
                <a:solidFill>
                  <a:srgbClr val="000000"/>
                </a:solidFill>
                <a:effectLst/>
                <a:latin typeface="ui-sans-serif"/>
              </a:rPr>
              <a:t>organisations</a:t>
            </a:r>
            <a:r>
              <a:rPr kumimoji="0" lang="en-US" altLang="en-US" sz="1600" b="0" i="0" u="none" strike="noStrike" cap="none" normalizeH="0" baseline="0" dirty="0">
                <a:ln>
                  <a:noFill/>
                </a:ln>
                <a:solidFill>
                  <a:srgbClr val="000000"/>
                </a:solidFill>
                <a:effectLst/>
                <a:latin typeface="ui-sans-serif"/>
              </a:rPr>
              <a:t> in crafting strategic decisions. By recognizing correlations between housing expenses, transportation outlays, and average incomes, stakeholders can make informed choices. For instance, regions experiencing surges in housing costs often witness corresponding increases in other living expenses. Furthermore, areas with higher average incomes typically exhibit elevated costs across various goods and services.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AD99F9C0-DFAE-3821-8284-293B24F305B7}"/>
              </a:ext>
            </a:extLst>
          </p:cNvPr>
          <p:cNvSpPr>
            <a:spLocks noChangeArrowheads="1"/>
          </p:cNvSpPr>
          <p:nvPr/>
        </p:nvSpPr>
        <p:spPr bwMode="auto">
          <a:xfrm>
            <a:off x="660400" y="1270000"/>
            <a:ext cx="3376613"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ui-sans-serif"/>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2645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4"/>
        <p:cNvGrpSpPr/>
        <p:nvPr/>
      </p:nvGrpSpPr>
      <p:grpSpPr>
        <a:xfrm>
          <a:off x="0" y="0"/>
          <a:ext cx="0" cy="0"/>
          <a:chOff x="0" y="0"/>
          <a:chExt cx="0" cy="0"/>
        </a:xfrm>
      </p:grpSpPr>
      <p:sp>
        <p:nvSpPr>
          <p:cNvPr id="1975" name="Google Shape;1975;p60"/>
          <p:cNvSpPr txBox="1">
            <a:spLocks noGrp="1"/>
          </p:cNvSpPr>
          <p:nvPr>
            <p:ph type="title"/>
          </p:nvPr>
        </p:nvSpPr>
        <p:spPr>
          <a:xfrm>
            <a:off x="667750" y="1453225"/>
            <a:ext cx="7726800" cy="1706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45,000</a:t>
            </a:r>
            <a:endParaRPr/>
          </a:p>
        </p:txBody>
      </p:sp>
      <p:sp>
        <p:nvSpPr>
          <p:cNvPr id="1976" name="Google Shape;1976;p60"/>
          <p:cNvSpPr txBox="1">
            <a:spLocks noGrp="1"/>
          </p:cNvSpPr>
          <p:nvPr>
            <p:ph type="subTitle" idx="1"/>
          </p:nvPr>
        </p:nvSpPr>
        <p:spPr>
          <a:xfrm>
            <a:off x="2524800" y="3234175"/>
            <a:ext cx="4094400" cy="40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EMPLOYEES</a:t>
            </a:r>
            <a:endParaRPr/>
          </a:p>
        </p:txBody>
      </p:sp>
      <p:sp>
        <p:nvSpPr>
          <p:cNvPr id="1977" name="Google Shape;1977;p60"/>
          <p:cNvSpPr/>
          <p:nvPr/>
        </p:nvSpPr>
        <p:spPr>
          <a:xfrm>
            <a:off x="4983204" y="4016202"/>
            <a:ext cx="335205" cy="335274"/>
          </a:xfrm>
          <a:custGeom>
            <a:avLst/>
            <a:gdLst/>
            <a:ahLst/>
            <a:cxnLst/>
            <a:rect l="l" t="t" r="r" b="b"/>
            <a:pathLst>
              <a:path w="4220" h="4221" fill="none" extrusionOk="0">
                <a:moveTo>
                  <a:pt x="4220" y="2099"/>
                </a:moveTo>
                <a:lnTo>
                  <a:pt x="2121" y="4220"/>
                </a:lnTo>
                <a:lnTo>
                  <a:pt x="0" y="2099"/>
                </a:lnTo>
                <a:lnTo>
                  <a:pt x="2121" y="0"/>
                </a:lnTo>
                <a:close/>
              </a:path>
            </a:pathLst>
          </a:custGeom>
          <a:noFill/>
          <a:ln w="15700" cap="flat" cmpd="sng">
            <a:solidFill>
              <a:srgbClr val="F4CD76"/>
            </a:solidFill>
            <a:prstDash val="solid"/>
            <a:miter lim="216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0"/>
          <p:cNvSpPr/>
          <p:nvPr/>
        </p:nvSpPr>
        <p:spPr>
          <a:xfrm>
            <a:off x="3825588" y="4016202"/>
            <a:ext cx="336953" cy="335274"/>
          </a:xfrm>
          <a:custGeom>
            <a:avLst/>
            <a:gdLst/>
            <a:ahLst/>
            <a:cxnLst/>
            <a:rect l="l" t="t" r="r" b="b"/>
            <a:pathLst>
              <a:path w="4242" h="4221" fill="none" extrusionOk="0">
                <a:moveTo>
                  <a:pt x="4242" y="2099"/>
                </a:moveTo>
                <a:lnTo>
                  <a:pt x="2121" y="4220"/>
                </a:lnTo>
                <a:lnTo>
                  <a:pt x="0" y="2099"/>
                </a:lnTo>
                <a:lnTo>
                  <a:pt x="2121" y="0"/>
                </a:lnTo>
                <a:close/>
              </a:path>
            </a:pathLst>
          </a:custGeom>
          <a:noFill/>
          <a:ln w="15700" cap="flat" cmpd="sng">
            <a:solidFill>
              <a:srgbClr val="F4CD76"/>
            </a:solidFill>
            <a:prstDash val="solid"/>
            <a:miter lim="216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9" name="Google Shape;1979;p60"/>
          <p:cNvGrpSpPr/>
          <p:nvPr/>
        </p:nvGrpSpPr>
        <p:grpSpPr>
          <a:xfrm flipH="1">
            <a:off x="8511036" y="4461983"/>
            <a:ext cx="404365" cy="452905"/>
            <a:chOff x="284649" y="818975"/>
            <a:chExt cx="404365" cy="452905"/>
          </a:xfrm>
        </p:grpSpPr>
        <p:sp>
          <p:nvSpPr>
            <p:cNvPr id="1980" name="Google Shape;1980;p60"/>
            <p:cNvSpPr/>
            <p:nvPr/>
          </p:nvSpPr>
          <p:spPr>
            <a:xfrm>
              <a:off x="284649" y="818975"/>
              <a:ext cx="404365" cy="354875"/>
            </a:xfrm>
            <a:custGeom>
              <a:avLst/>
              <a:gdLst/>
              <a:ahLst/>
              <a:cxnLst/>
              <a:rect l="l" t="t" r="r" b="b"/>
              <a:pathLst>
                <a:path w="26481" h="23240" fill="none" extrusionOk="0">
                  <a:moveTo>
                    <a:pt x="13240" y="1"/>
                  </a:moveTo>
                  <a:lnTo>
                    <a:pt x="1" y="23240"/>
                  </a:lnTo>
                  <a:lnTo>
                    <a:pt x="26480" y="23240"/>
                  </a:lnTo>
                  <a:close/>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0"/>
            <p:cNvSpPr/>
            <p:nvPr/>
          </p:nvSpPr>
          <p:spPr>
            <a:xfrm>
              <a:off x="298317" y="944354"/>
              <a:ext cx="377032" cy="327526"/>
            </a:xfrm>
            <a:custGeom>
              <a:avLst/>
              <a:gdLst/>
              <a:ahLst/>
              <a:cxnLst/>
              <a:rect l="l" t="t" r="r" b="b"/>
              <a:pathLst>
                <a:path w="24691" h="21449" fill="none" extrusionOk="0">
                  <a:moveTo>
                    <a:pt x="24690" y="21449"/>
                  </a:moveTo>
                  <a:lnTo>
                    <a:pt x="12531" y="0"/>
                  </a:lnTo>
                  <a:lnTo>
                    <a:pt x="1" y="21449"/>
                  </a:lnTo>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60"/>
          <p:cNvGrpSpPr/>
          <p:nvPr/>
        </p:nvGrpSpPr>
        <p:grpSpPr>
          <a:xfrm>
            <a:off x="228611" y="220739"/>
            <a:ext cx="404365" cy="452905"/>
            <a:chOff x="284649" y="818975"/>
            <a:chExt cx="404365" cy="452905"/>
          </a:xfrm>
        </p:grpSpPr>
        <p:sp>
          <p:nvSpPr>
            <p:cNvPr id="1983" name="Google Shape;1983;p60"/>
            <p:cNvSpPr/>
            <p:nvPr/>
          </p:nvSpPr>
          <p:spPr>
            <a:xfrm>
              <a:off x="284649" y="818975"/>
              <a:ext cx="404365" cy="354875"/>
            </a:xfrm>
            <a:custGeom>
              <a:avLst/>
              <a:gdLst/>
              <a:ahLst/>
              <a:cxnLst/>
              <a:rect l="l" t="t" r="r" b="b"/>
              <a:pathLst>
                <a:path w="26481" h="23240" fill="none" extrusionOk="0">
                  <a:moveTo>
                    <a:pt x="13240" y="1"/>
                  </a:moveTo>
                  <a:lnTo>
                    <a:pt x="1" y="23240"/>
                  </a:lnTo>
                  <a:lnTo>
                    <a:pt x="26480" y="23240"/>
                  </a:lnTo>
                  <a:close/>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0"/>
            <p:cNvSpPr/>
            <p:nvPr/>
          </p:nvSpPr>
          <p:spPr>
            <a:xfrm>
              <a:off x="298317" y="944354"/>
              <a:ext cx="377032" cy="327526"/>
            </a:xfrm>
            <a:custGeom>
              <a:avLst/>
              <a:gdLst/>
              <a:ahLst/>
              <a:cxnLst/>
              <a:rect l="l" t="t" r="r" b="b"/>
              <a:pathLst>
                <a:path w="24691" h="21449" fill="none" extrusionOk="0">
                  <a:moveTo>
                    <a:pt x="24690" y="21449"/>
                  </a:moveTo>
                  <a:lnTo>
                    <a:pt x="12531" y="0"/>
                  </a:lnTo>
                  <a:lnTo>
                    <a:pt x="1" y="21449"/>
                  </a:lnTo>
                </a:path>
              </a:pathLst>
            </a:custGeom>
            <a:noFill/>
            <a:ln w="19050" cap="flat" cmpd="sng">
              <a:solidFill>
                <a:srgbClr val="E8DFD7"/>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5" name="Google Shape;1985;p60"/>
          <p:cNvGrpSpPr/>
          <p:nvPr/>
        </p:nvGrpSpPr>
        <p:grpSpPr>
          <a:xfrm>
            <a:off x="4250340" y="3983529"/>
            <a:ext cx="643332" cy="400613"/>
            <a:chOff x="32028" y="90609"/>
            <a:chExt cx="643332" cy="400613"/>
          </a:xfrm>
        </p:grpSpPr>
        <p:sp>
          <p:nvSpPr>
            <p:cNvPr id="1986" name="Google Shape;1986;p60"/>
            <p:cNvSpPr/>
            <p:nvPr/>
          </p:nvSpPr>
          <p:spPr>
            <a:xfrm>
              <a:off x="224784" y="180023"/>
              <a:ext cx="249787" cy="231661"/>
            </a:xfrm>
            <a:custGeom>
              <a:avLst/>
              <a:gdLst/>
              <a:ahLst/>
              <a:cxnLst/>
              <a:rect l="l" t="t" r="r" b="b"/>
              <a:pathLst>
                <a:path w="16358" h="15171" extrusionOk="0">
                  <a:moveTo>
                    <a:pt x="8177" y="0"/>
                  </a:moveTo>
                  <a:cubicBezTo>
                    <a:pt x="4523" y="0"/>
                    <a:pt x="1290" y="2646"/>
                    <a:pt x="680" y="6366"/>
                  </a:cubicBezTo>
                  <a:cubicBezTo>
                    <a:pt x="1" y="10502"/>
                    <a:pt x="2809" y="14390"/>
                    <a:pt x="6945" y="15069"/>
                  </a:cubicBezTo>
                  <a:cubicBezTo>
                    <a:pt x="7363" y="15138"/>
                    <a:pt x="7779" y="15171"/>
                    <a:pt x="8189" y="15171"/>
                  </a:cubicBezTo>
                  <a:cubicBezTo>
                    <a:pt x="11860" y="15171"/>
                    <a:pt x="15068" y="12524"/>
                    <a:pt x="15678" y="8804"/>
                  </a:cubicBezTo>
                  <a:cubicBezTo>
                    <a:pt x="16357" y="4669"/>
                    <a:pt x="13549" y="780"/>
                    <a:pt x="9413" y="101"/>
                  </a:cubicBezTo>
                  <a:cubicBezTo>
                    <a:pt x="8998" y="33"/>
                    <a:pt x="8585" y="0"/>
                    <a:pt x="81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0"/>
            <p:cNvSpPr/>
            <p:nvPr/>
          </p:nvSpPr>
          <p:spPr>
            <a:xfrm>
              <a:off x="284174" y="237948"/>
              <a:ext cx="131490" cy="115823"/>
            </a:xfrm>
            <a:custGeom>
              <a:avLst/>
              <a:gdLst/>
              <a:ahLst/>
              <a:cxnLst/>
              <a:rect l="l" t="t" r="r" b="b"/>
              <a:pathLst>
                <a:path w="8611" h="7585" extrusionOk="0">
                  <a:moveTo>
                    <a:pt x="4303" y="1"/>
                  </a:moveTo>
                  <a:cubicBezTo>
                    <a:pt x="3824" y="1"/>
                    <a:pt x="3338" y="93"/>
                    <a:pt x="2870" y="290"/>
                  </a:cubicBezTo>
                  <a:cubicBezTo>
                    <a:pt x="926" y="1061"/>
                    <a:pt x="0" y="3283"/>
                    <a:pt x="803" y="5228"/>
                  </a:cubicBezTo>
                  <a:cubicBezTo>
                    <a:pt x="1386" y="6697"/>
                    <a:pt x="2797" y="7584"/>
                    <a:pt x="4290" y="7584"/>
                  </a:cubicBezTo>
                  <a:cubicBezTo>
                    <a:pt x="4773" y="7584"/>
                    <a:pt x="5265" y="7491"/>
                    <a:pt x="5740" y="7295"/>
                  </a:cubicBezTo>
                  <a:cubicBezTo>
                    <a:pt x="7685" y="6493"/>
                    <a:pt x="8611" y="4271"/>
                    <a:pt x="7808" y="2357"/>
                  </a:cubicBezTo>
                  <a:cubicBezTo>
                    <a:pt x="7202" y="888"/>
                    <a:pt x="5785" y="1"/>
                    <a:pt x="4303" y="1"/>
                  </a:cubicBezTo>
                  <a:close/>
                </a:path>
              </a:pathLst>
            </a:custGeom>
            <a:solidFill>
              <a:srgbClr val="6847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0"/>
            <p:cNvSpPr/>
            <p:nvPr/>
          </p:nvSpPr>
          <p:spPr>
            <a:xfrm>
              <a:off x="76788" y="144807"/>
              <a:ext cx="546208" cy="302086"/>
            </a:xfrm>
            <a:custGeom>
              <a:avLst/>
              <a:gdLst/>
              <a:ahLst/>
              <a:cxnLst/>
              <a:rect l="l" t="t" r="r" b="b"/>
              <a:pathLst>
                <a:path w="35770" h="19783" fill="none" extrusionOk="0">
                  <a:moveTo>
                    <a:pt x="1" y="9907"/>
                  </a:moveTo>
                  <a:lnTo>
                    <a:pt x="1" y="9907"/>
                  </a:lnTo>
                  <a:cubicBezTo>
                    <a:pt x="9877" y="0"/>
                    <a:pt x="25894" y="0"/>
                    <a:pt x="35770" y="9907"/>
                  </a:cubicBezTo>
                  <a:lnTo>
                    <a:pt x="35770" y="9907"/>
                  </a:lnTo>
                  <a:cubicBezTo>
                    <a:pt x="25894" y="19783"/>
                    <a:pt x="9877" y="19783"/>
                    <a:pt x="1" y="9907"/>
                  </a:cubicBezTo>
                  <a:close/>
                </a:path>
              </a:pathLst>
            </a:custGeom>
            <a:solidFill>
              <a:schemeClr val="lt1"/>
            </a:solidFill>
            <a:ln w="19050" cap="flat"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0"/>
            <p:cNvSpPr/>
            <p:nvPr/>
          </p:nvSpPr>
          <p:spPr>
            <a:xfrm>
              <a:off x="42855" y="358302"/>
              <a:ext cx="34419" cy="34419"/>
            </a:xfrm>
            <a:custGeom>
              <a:avLst/>
              <a:gdLst/>
              <a:ahLst/>
              <a:cxnLst/>
              <a:rect l="l" t="t" r="r" b="b"/>
              <a:pathLst>
                <a:path w="2254" h="2254" extrusionOk="0">
                  <a:moveTo>
                    <a:pt x="1112" y="1"/>
                  </a:moveTo>
                  <a:cubicBezTo>
                    <a:pt x="495" y="1"/>
                    <a:pt x="1" y="494"/>
                    <a:pt x="1" y="1112"/>
                  </a:cubicBezTo>
                  <a:cubicBezTo>
                    <a:pt x="1" y="1729"/>
                    <a:pt x="495" y="2254"/>
                    <a:pt x="1112" y="2254"/>
                  </a:cubicBezTo>
                  <a:cubicBezTo>
                    <a:pt x="1729" y="2254"/>
                    <a:pt x="2254" y="1729"/>
                    <a:pt x="2254" y="1112"/>
                  </a:cubicBezTo>
                  <a:cubicBezTo>
                    <a:pt x="2254" y="494"/>
                    <a:pt x="1729"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0"/>
            <p:cNvSpPr/>
            <p:nvPr/>
          </p:nvSpPr>
          <p:spPr>
            <a:xfrm>
              <a:off x="113562" y="405430"/>
              <a:ext cx="34419" cy="34419"/>
            </a:xfrm>
            <a:custGeom>
              <a:avLst/>
              <a:gdLst/>
              <a:ahLst/>
              <a:cxnLst/>
              <a:rect l="l" t="t" r="r" b="b"/>
              <a:pathLst>
                <a:path w="2254" h="2254" extrusionOk="0">
                  <a:moveTo>
                    <a:pt x="1142" y="1"/>
                  </a:moveTo>
                  <a:cubicBezTo>
                    <a:pt x="494" y="1"/>
                    <a:pt x="0" y="495"/>
                    <a:pt x="0" y="1112"/>
                  </a:cubicBezTo>
                  <a:cubicBezTo>
                    <a:pt x="0" y="1760"/>
                    <a:pt x="494" y="2254"/>
                    <a:pt x="1142" y="2254"/>
                  </a:cubicBezTo>
                  <a:cubicBezTo>
                    <a:pt x="1759" y="2254"/>
                    <a:pt x="2253" y="1760"/>
                    <a:pt x="2253" y="1112"/>
                  </a:cubicBezTo>
                  <a:cubicBezTo>
                    <a:pt x="2253" y="495"/>
                    <a:pt x="1759" y="1"/>
                    <a:pt x="114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0"/>
            <p:cNvSpPr/>
            <p:nvPr/>
          </p:nvSpPr>
          <p:spPr>
            <a:xfrm>
              <a:off x="197448" y="437484"/>
              <a:ext cx="34419" cy="34419"/>
            </a:xfrm>
            <a:custGeom>
              <a:avLst/>
              <a:gdLst/>
              <a:ahLst/>
              <a:cxnLst/>
              <a:rect l="l" t="t" r="r" b="b"/>
              <a:pathLst>
                <a:path w="2254" h="2254" extrusionOk="0">
                  <a:moveTo>
                    <a:pt x="1112" y="0"/>
                  </a:moveTo>
                  <a:cubicBezTo>
                    <a:pt x="494" y="0"/>
                    <a:pt x="1" y="525"/>
                    <a:pt x="1" y="1142"/>
                  </a:cubicBezTo>
                  <a:cubicBezTo>
                    <a:pt x="1" y="1760"/>
                    <a:pt x="494" y="2253"/>
                    <a:pt x="1112" y="2253"/>
                  </a:cubicBezTo>
                  <a:cubicBezTo>
                    <a:pt x="1760" y="2253"/>
                    <a:pt x="2254" y="1760"/>
                    <a:pt x="2254" y="1142"/>
                  </a:cubicBezTo>
                  <a:cubicBezTo>
                    <a:pt x="2254" y="525"/>
                    <a:pt x="1760" y="0"/>
                    <a:pt x="1112"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0"/>
            <p:cNvSpPr/>
            <p:nvPr/>
          </p:nvSpPr>
          <p:spPr>
            <a:xfrm>
              <a:off x="294070" y="456803"/>
              <a:ext cx="34419" cy="34419"/>
            </a:xfrm>
            <a:custGeom>
              <a:avLst/>
              <a:gdLst/>
              <a:ahLst/>
              <a:cxnLst/>
              <a:rect l="l" t="t" r="r" b="b"/>
              <a:pathLst>
                <a:path w="2254" h="2254" extrusionOk="0">
                  <a:moveTo>
                    <a:pt x="1111" y="1"/>
                  </a:moveTo>
                  <a:cubicBezTo>
                    <a:pt x="494" y="1"/>
                    <a:pt x="0" y="525"/>
                    <a:pt x="0" y="1143"/>
                  </a:cubicBezTo>
                  <a:cubicBezTo>
                    <a:pt x="0" y="1760"/>
                    <a:pt x="494" y="2254"/>
                    <a:pt x="1111" y="2254"/>
                  </a:cubicBezTo>
                  <a:cubicBezTo>
                    <a:pt x="1759" y="2254"/>
                    <a:pt x="2253" y="1760"/>
                    <a:pt x="2253" y="1143"/>
                  </a:cubicBezTo>
                  <a:cubicBezTo>
                    <a:pt x="2253" y="525"/>
                    <a:pt x="1759" y="1"/>
                    <a:pt x="1111"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0"/>
            <p:cNvSpPr/>
            <p:nvPr/>
          </p:nvSpPr>
          <p:spPr>
            <a:xfrm>
              <a:off x="394922" y="452557"/>
              <a:ext cx="34419" cy="34419"/>
            </a:xfrm>
            <a:custGeom>
              <a:avLst/>
              <a:gdLst/>
              <a:ahLst/>
              <a:cxnLst/>
              <a:rect l="l" t="t" r="r" b="b"/>
              <a:pathLst>
                <a:path w="2254" h="2254" extrusionOk="0">
                  <a:moveTo>
                    <a:pt x="1143" y="1"/>
                  </a:moveTo>
                  <a:cubicBezTo>
                    <a:pt x="495" y="1"/>
                    <a:pt x="1" y="495"/>
                    <a:pt x="1" y="1143"/>
                  </a:cubicBezTo>
                  <a:cubicBezTo>
                    <a:pt x="1" y="1760"/>
                    <a:pt x="495" y="2254"/>
                    <a:pt x="1143" y="2254"/>
                  </a:cubicBezTo>
                  <a:cubicBezTo>
                    <a:pt x="1760" y="2254"/>
                    <a:pt x="2254" y="1760"/>
                    <a:pt x="2254" y="1143"/>
                  </a:cubicBezTo>
                  <a:cubicBezTo>
                    <a:pt x="2254" y="495"/>
                    <a:pt x="1760" y="1"/>
                    <a:pt x="1143"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0"/>
            <p:cNvSpPr/>
            <p:nvPr/>
          </p:nvSpPr>
          <p:spPr>
            <a:xfrm>
              <a:off x="487299" y="428994"/>
              <a:ext cx="34419" cy="34419"/>
            </a:xfrm>
            <a:custGeom>
              <a:avLst/>
              <a:gdLst/>
              <a:ahLst/>
              <a:cxnLst/>
              <a:rect l="l" t="t" r="r" b="b"/>
              <a:pathLst>
                <a:path w="2254" h="2254" extrusionOk="0">
                  <a:moveTo>
                    <a:pt x="1112" y="1"/>
                  </a:moveTo>
                  <a:cubicBezTo>
                    <a:pt x="494" y="1"/>
                    <a:pt x="1" y="495"/>
                    <a:pt x="1" y="1143"/>
                  </a:cubicBezTo>
                  <a:cubicBezTo>
                    <a:pt x="1" y="1760"/>
                    <a:pt x="494" y="2254"/>
                    <a:pt x="1112" y="2254"/>
                  </a:cubicBezTo>
                  <a:cubicBezTo>
                    <a:pt x="1760" y="2254"/>
                    <a:pt x="2254" y="1760"/>
                    <a:pt x="2254" y="1143"/>
                  </a:cubicBezTo>
                  <a:cubicBezTo>
                    <a:pt x="2254" y="495"/>
                    <a:pt x="1760" y="1"/>
                    <a:pt x="1112"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0"/>
            <p:cNvSpPr/>
            <p:nvPr/>
          </p:nvSpPr>
          <p:spPr>
            <a:xfrm>
              <a:off x="564587" y="383759"/>
              <a:ext cx="34419" cy="34419"/>
            </a:xfrm>
            <a:custGeom>
              <a:avLst/>
              <a:gdLst/>
              <a:ahLst/>
              <a:cxnLst/>
              <a:rect l="l" t="t" r="r" b="b"/>
              <a:pathLst>
                <a:path w="2254" h="2254" extrusionOk="0">
                  <a:moveTo>
                    <a:pt x="1143" y="0"/>
                  </a:moveTo>
                  <a:cubicBezTo>
                    <a:pt x="495" y="0"/>
                    <a:pt x="1" y="525"/>
                    <a:pt x="1" y="1142"/>
                  </a:cubicBezTo>
                  <a:cubicBezTo>
                    <a:pt x="1" y="1759"/>
                    <a:pt x="495" y="2253"/>
                    <a:pt x="1143" y="2253"/>
                  </a:cubicBezTo>
                  <a:cubicBezTo>
                    <a:pt x="1760" y="2253"/>
                    <a:pt x="2254" y="1759"/>
                    <a:pt x="2254" y="1142"/>
                  </a:cubicBezTo>
                  <a:cubicBezTo>
                    <a:pt x="2254" y="525"/>
                    <a:pt x="1760" y="0"/>
                    <a:pt x="1143" y="0"/>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0"/>
            <p:cNvSpPr/>
            <p:nvPr/>
          </p:nvSpPr>
          <p:spPr>
            <a:xfrm>
              <a:off x="633400" y="332463"/>
              <a:ext cx="40084" cy="34342"/>
            </a:xfrm>
            <a:custGeom>
              <a:avLst/>
              <a:gdLst/>
              <a:ahLst/>
              <a:cxnLst/>
              <a:rect l="l" t="t" r="r" b="b"/>
              <a:pathLst>
                <a:path w="2625" h="2249" extrusionOk="0">
                  <a:moveTo>
                    <a:pt x="1125" y="1"/>
                  </a:moveTo>
                  <a:cubicBezTo>
                    <a:pt x="550" y="1"/>
                    <a:pt x="1" y="449"/>
                    <a:pt x="1" y="1137"/>
                  </a:cubicBezTo>
                  <a:cubicBezTo>
                    <a:pt x="1" y="1754"/>
                    <a:pt x="495" y="2248"/>
                    <a:pt x="1112" y="2248"/>
                  </a:cubicBezTo>
                  <a:cubicBezTo>
                    <a:pt x="2130" y="2248"/>
                    <a:pt x="2624" y="1014"/>
                    <a:pt x="1914" y="335"/>
                  </a:cubicBezTo>
                  <a:cubicBezTo>
                    <a:pt x="1684" y="104"/>
                    <a:pt x="1401" y="1"/>
                    <a:pt x="1125" y="1"/>
                  </a:cubicBezTo>
                  <a:close/>
                </a:path>
              </a:pathLst>
            </a:custGeom>
            <a:solidFill>
              <a:srgbClr val="FE81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0"/>
            <p:cNvSpPr/>
            <p:nvPr/>
          </p:nvSpPr>
          <p:spPr>
            <a:xfrm>
              <a:off x="32028" y="209848"/>
              <a:ext cx="62210" cy="68807"/>
            </a:xfrm>
            <a:custGeom>
              <a:avLst/>
              <a:gdLst/>
              <a:ahLst/>
              <a:cxnLst/>
              <a:rect l="l" t="t" r="r" b="b"/>
              <a:pathLst>
                <a:path w="4074" h="4506" fill="none" extrusionOk="0">
                  <a:moveTo>
                    <a:pt x="4074" y="4506"/>
                  </a:moveTo>
                  <a:lnTo>
                    <a:pt x="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0"/>
            <p:cNvSpPr/>
            <p:nvPr/>
          </p:nvSpPr>
          <p:spPr>
            <a:xfrm>
              <a:off x="103666" y="153283"/>
              <a:ext cx="48070" cy="79190"/>
            </a:xfrm>
            <a:custGeom>
              <a:avLst/>
              <a:gdLst/>
              <a:ahLst/>
              <a:cxnLst/>
              <a:rect l="l" t="t" r="r" b="b"/>
              <a:pathLst>
                <a:path w="3148" h="5186" fill="none" extrusionOk="0">
                  <a:moveTo>
                    <a:pt x="3148" y="5186"/>
                  </a:moveTo>
                  <a:lnTo>
                    <a:pt x="0"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0"/>
            <p:cNvSpPr/>
            <p:nvPr/>
          </p:nvSpPr>
          <p:spPr>
            <a:xfrm>
              <a:off x="186605" y="116998"/>
              <a:ext cx="41015" cy="82962"/>
            </a:xfrm>
            <a:custGeom>
              <a:avLst/>
              <a:gdLst/>
              <a:ahLst/>
              <a:cxnLst/>
              <a:rect l="l" t="t" r="r" b="b"/>
              <a:pathLst>
                <a:path w="2686" h="5433" fill="none" extrusionOk="0">
                  <a:moveTo>
                    <a:pt x="2686" y="5432"/>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0"/>
            <p:cNvSpPr/>
            <p:nvPr/>
          </p:nvSpPr>
          <p:spPr>
            <a:xfrm>
              <a:off x="279455" y="93434"/>
              <a:ext cx="14155" cy="91437"/>
            </a:xfrm>
            <a:custGeom>
              <a:avLst/>
              <a:gdLst/>
              <a:ahLst/>
              <a:cxnLst/>
              <a:rect l="l" t="t" r="r" b="b"/>
              <a:pathLst>
                <a:path w="927" h="5988" fill="none" extrusionOk="0">
                  <a:moveTo>
                    <a:pt x="926" y="5987"/>
                  </a:moveTo>
                  <a:lnTo>
                    <a:pt x="1"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0"/>
            <p:cNvSpPr/>
            <p:nvPr/>
          </p:nvSpPr>
          <p:spPr>
            <a:xfrm>
              <a:off x="363341" y="90609"/>
              <a:ext cx="5207" cy="92842"/>
            </a:xfrm>
            <a:custGeom>
              <a:avLst/>
              <a:gdLst/>
              <a:ahLst/>
              <a:cxnLst/>
              <a:rect l="l" t="t" r="r" b="b"/>
              <a:pathLst>
                <a:path w="341" h="6080" fill="none" extrusionOk="0">
                  <a:moveTo>
                    <a:pt x="1" y="6080"/>
                  </a:moveTo>
                  <a:lnTo>
                    <a:pt x="340"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0"/>
            <p:cNvSpPr/>
            <p:nvPr/>
          </p:nvSpPr>
          <p:spPr>
            <a:xfrm>
              <a:off x="431222" y="98137"/>
              <a:ext cx="19805" cy="90505"/>
            </a:xfrm>
            <a:custGeom>
              <a:avLst/>
              <a:gdLst/>
              <a:ahLst/>
              <a:cxnLst/>
              <a:rect l="l" t="t" r="r" b="b"/>
              <a:pathLst>
                <a:path w="1297" h="5927" fill="none" extrusionOk="0">
                  <a:moveTo>
                    <a:pt x="0" y="5926"/>
                  </a:moveTo>
                  <a:lnTo>
                    <a:pt x="1296"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0"/>
            <p:cNvSpPr/>
            <p:nvPr/>
          </p:nvSpPr>
          <p:spPr>
            <a:xfrm>
              <a:off x="494843" y="121701"/>
              <a:ext cx="42893" cy="82015"/>
            </a:xfrm>
            <a:custGeom>
              <a:avLst/>
              <a:gdLst/>
              <a:ahLst/>
              <a:cxnLst/>
              <a:rect l="l" t="t" r="r" b="b"/>
              <a:pathLst>
                <a:path w="2809" h="5371" fill="none" extrusionOk="0">
                  <a:moveTo>
                    <a:pt x="0" y="5371"/>
                  </a:moveTo>
                  <a:lnTo>
                    <a:pt x="2809" y="1"/>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0"/>
            <p:cNvSpPr/>
            <p:nvPr/>
          </p:nvSpPr>
          <p:spPr>
            <a:xfrm>
              <a:off x="559410" y="162247"/>
              <a:ext cx="42435" cy="82473"/>
            </a:xfrm>
            <a:custGeom>
              <a:avLst/>
              <a:gdLst/>
              <a:ahLst/>
              <a:cxnLst/>
              <a:rect l="l" t="t" r="r" b="b"/>
              <a:pathLst>
                <a:path w="2779" h="5401" fill="none" extrusionOk="0">
                  <a:moveTo>
                    <a:pt x="1" y="5401"/>
                  </a:moveTo>
                  <a:lnTo>
                    <a:pt x="2778"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0"/>
            <p:cNvSpPr/>
            <p:nvPr/>
          </p:nvSpPr>
          <p:spPr>
            <a:xfrm>
              <a:off x="606538" y="215499"/>
              <a:ext cx="68822" cy="62225"/>
            </a:xfrm>
            <a:custGeom>
              <a:avLst/>
              <a:gdLst/>
              <a:ahLst/>
              <a:cxnLst/>
              <a:rect l="l" t="t" r="r" b="b"/>
              <a:pathLst>
                <a:path w="4507" h="4075" fill="none" extrusionOk="0">
                  <a:moveTo>
                    <a:pt x="1" y="4074"/>
                  </a:moveTo>
                  <a:lnTo>
                    <a:pt x="4507" y="0"/>
                  </a:lnTo>
                </a:path>
              </a:pathLst>
            </a:custGeom>
            <a:noFill/>
            <a:ln w="19050" cap="rnd" cmpd="sng">
              <a:solidFill>
                <a:srgbClr val="5F3B3F"/>
              </a:solidFill>
              <a:prstDash val="solid"/>
              <a:miter lim="308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78" name="Picture 6" descr="Stream Smitty Spread Love | Listen to Thank You For Listening playlist ...">
            <a:extLst>
              <a:ext uri="{FF2B5EF4-FFF2-40B4-BE49-F238E27FC236}">
                <a16:creationId xmlns:a16="http://schemas.microsoft.com/office/drawing/2014/main" id="{22B3A964-1D77-7DDA-78E8-2101652C1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450" y="489098"/>
            <a:ext cx="7645100" cy="46544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AF6"/>
        </a:solidFill>
        <a:effectLst/>
      </p:bgPr>
    </p:bg>
    <p:spTree>
      <p:nvGrpSpPr>
        <p:cNvPr id="1" name="Shape 1088"/>
        <p:cNvGrpSpPr/>
        <p:nvPr/>
      </p:nvGrpSpPr>
      <p:grpSpPr>
        <a:xfrm>
          <a:off x="0" y="0"/>
          <a:ext cx="0" cy="0"/>
          <a:chOff x="0" y="0"/>
          <a:chExt cx="0" cy="0"/>
        </a:xfrm>
      </p:grpSpPr>
      <p:sp>
        <p:nvSpPr>
          <p:cNvPr id="1089" name="Google Shape;1089;p40"/>
          <p:cNvSpPr txBox="1">
            <a:spLocks noGrp="1"/>
          </p:cNvSpPr>
          <p:nvPr>
            <p:ph type="title"/>
          </p:nvPr>
        </p:nvSpPr>
        <p:spPr>
          <a:xfrm>
            <a:off x="713225" y="449975"/>
            <a:ext cx="7726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a:t>TABLE OF CONTENTS</a:t>
            </a:r>
            <a:endParaRPr sz="2800" b="1" dirty="0"/>
          </a:p>
        </p:txBody>
      </p:sp>
      <p:sp>
        <p:nvSpPr>
          <p:cNvPr id="1090" name="Google Shape;1090;p40"/>
          <p:cNvSpPr txBox="1">
            <a:spLocks noGrp="1"/>
          </p:cNvSpPr>
          <p:nvPr>
            <p:ph type="subTitle" idx="1"/>
          </p:nvPr>
        </p:nvSpPr>
        <p:spPr>
          <a:xfrm>
            <a:off x="1523100" y="1493057"/>
            <a:ext cx="2539200" cy="35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dirty="0"/>
              <a:t>Project Overview</a:t>
            </a:r>
          </a:p>
          <a:p>
            <a:pPr marL="0" lvl="0" indent="0" algn="l" rtl="0">
              <a:spcBef>
                <a:spcPts val="0"/>
              </a:spcBef>
              <a:spcAft>
                <a:spcPts val="1600"/>
              </a:spcAft>
              <a:buNone/>
            </a:pPr>
            <a:endParaRPr dirty="0"/>
          </a:p>
        </p:txBody>
      </p:sp>
      <p:sp>
        <p:nvSpPr>
          <p:cNvPr id="1091" name="Google Shape;1091;p40"/>
          <p:cNvSpPr txBox="1">
            <a:spLocks noGrp="1"/>
          </p:cNvSpPr>
          <p:nvPr>
            <p:ph type="title" idx="2"/>
          </p:nvPr>
        </p:nvSpPr>
        <p:spPr>
          <a:xfrm>
            <a:off x="1122525" y="1493050"/>
            <a:ext cx="502800" cy="3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
        <p:nvSpPr>
          <p:cNvPr id="1093" name="Google Shape;1093;p40"/>
          <p:cNvSpPr txBox="1">
            <a:spLocks noGrp="1"/>
          </p:cNvSpPr>
          <p:nvPr>
            <p:ph type="subTitle" idx="4"/>
          </p:nvPr>
        </p:nvSpPr>
        <p:spPr>
          <a:xfrm>
            <a:off x="1523100" y="2495436"/>
            <a:ext cx="2539200" cy="35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dirty="0"/>
              <a:t>Objectives</a:t>
            </a:r>
            <a:endParaRPr b="1" dirty="0"/>
          </a:p>
        </p:txBody>
      </p:sp>
      <p:sp>
        <p:nvSpPr>
          <p:cNvPr id="1094" name="Google Shape;1094;p40"/>
          <p:cNvSpPr txBox="1">
            <a:spLocks noGrp="1"/>
          </p:cNvSpPr>
          <p:nvPr>
            <p:ph type="title" idx="5"/>
          </p:nvPr>
        </p:nvSpPr>
        <p:spPr>
          <a:xfrm>
            <a:off x="1122525" y="2495431"/>
            <a:ext cx="502800" cy="3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sp>
        <p:nvSpPr>
          <p:cNvPr id="1096" name="Google Shape;1096;p40"/>
          <p:cNvSpPr txBox="1">
            <a:spLocks noGrp="1"/>
          </p:cNvSpPr>
          <p:nvPr>
            <p:ph type="subTitle" idx="7"/>
          </p:nvPr>
        </p:nvSpPr>
        <p:spPr>
          <a:xfrm>
            <a:off x="1523100" y="3500513"/>
            <a:ext cx="2539200" cy="752510"/>
          </a:xfrm>
          <a:prstGeom prst="rect">
            <a:avLst/>
          </a:prstGeom>
        </p:spPr>
        <p:txBody>
          <a:bodyPr spcFirstLastPara="1" wrap="square" lIns="91425" tIns="91425" rIns="91425" bIns="91425" anchor="t" anchorCtr="0">
            <a:noAutofit/>
          </a:bodyPr>
          <a:lstStyle/>
          <a:p>
            <a:pPr marL="0" indent="0">
              <a:spcAft>
                <a:spcPts val="1600"/>
              </a:spcAft>
            </a:pPr>
            <a:r>
              <a:rPr lang="en-GB" b="1" dirty="0"/>
              <a:t>Interpretation of Results</a:t>
            </a:r>
          </a:p>
          <a:p>
            <a:pPr marL="0" lvl="0" indent="0" algn="l" rtl="0">
              <a:spcBef>
                <a:spcPts val="0"/>
              </a:spcBef>
              <a:spcAft>
                <a:spcPts val="1600"/>
              </a:spcAft>
              <a:buNone/>
            </a:pPr>
            <a:endParaRPr dirty="0"/>
          </a:p>
        </p:txBody>
      </p:sp>
      <p:sp>
        <p:nvSpPr>
          <p:cNvPr id="1097" name="Google Shape;1097;p40"/>
          <p:cNvSpPr txBox="1">
            <a:spLocks noGrp="1"/>
          </p:cNvSpPr>
          <p:nvPr>
            <p:ph type="title" idx="8"/>
          </p:nvPr>
        </p:nvSpPr>
        <p:spPr>
          <a:xfrm>
            <a:off x="1122525" y="3503224"/>
            <a:ext cx="502800" cy="3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sp>
        <p:nvSpPr>
          <p:cNvPr id="1099" name="Google Shape;1099;p40"/>
          <p:cNvSpPr txBox="1">
            <a:spLocks noGrp="1"/>
          </p:cNvSpPr>
          <p:nvPr>
            <p:ph type="subTitle" idx="13"/>
          </p:nvPr>
        </p:nvSpPr>
        <p:spPr>
          <a:xfrm>
            <a:off x="5381850" y="1493057"/>
            <a:ext cx="2539200" cy="46333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Dashboard</a:t>
            </a:r>
          </a:p>
          <a:p>
            <a:pPr marL="0" lvl="0" indent="0" algn="l" rtl="0">
              <a:spcBef>
                <a:spcPts val="0"/>
              </a:spcBef>
              <a:spcAft>
                <a:spcPts val="1600"/>
              </a:spcAft>
              <a:buNone/>
            </a:pPr>
            <a:endParaRPr dirty="0"/>
          </a:p>
        </p:txBody>
      </p:sp>
      <p:sp>
        <p:nvSpPr>
          <p:cNvPr id="1100" name="Google Shape;1100;p40"/>
          <p:cNvSpPr txBox="1">
            <a:spLocks noGrp="1"/>
          </p:cNvSpPr>
          <p:nvPr>
            <p:ph type="title" idx="14"/>
          </p:nvPr>
        </p:nvSpPr>
        <p:spPr>
          <a:xfrm>
            <a:off x="4981275" y="1493057"/>
            <a:ext cx="502800" cy="3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sp>
        <p:nvSpPr>
          <p:cNvPr id="1102" name="Google Shape;1102;p40"/>
          <p:cNvSpPr txBox="1">
            <a:spLocks noGrp="1"/>
          </p:cNvSpPr>
          <p:nvPr>
            <p:ph type="subTitle" idx="16"/>
          </p:nvPr>
        </p:nvSpPr>
        <p:spPr>
          <a:xfrm>
            <a:off x="5381850" y="2495436"/>
            <a:ext cx="2539200" cy="35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Insight</a:t>
            </a:r>
            <a:endParaRPr dirty="0"/>
          </a:p>
        </p:txBody>
      </p:sp>
      <p:sp>
        <p:nvSpPr>
          <p:cNvPr id="1103" name="Google Shape;1103;p40"/>
          <p:cNvSpPr txBox="1">
            <a:spLocks noGrp="1"/>
          </p:cNvSpPr>
          <p:nvPr>
            <p:ph type="title" idx="17"/>
          </p:nvPr>
        </p:nvSpPr>
        <p:spPr>
          <a:xfrm>
            <a:off x="4981275" y="2495436"/>
            <a:ext cx="502800" cy="3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grpSp>
        <p:nvGrpSpPr>
          <p:cNvPr id="1114" name="Google Shape;1114;p41"/>
          <p:cNvGrpSpPr/>
          <p:nvPr/>
        </p:nvGrpSpPr>
        <p:grpSpPr>
          <a:xfrm>
            <a:off x="7407699" y="2528276"/>
            <a:ext cx="736275" cy="150950"/>
            <a:chOff x="7152813" y="2496288"/>
            <a:chExt cx="736275" cy="150950"/>
          </a:xfrm>
        </p:grpSpPr>
        <p:sp>
          <p:nvSpPr>
            <p:cNvPr id="1115" name="Google Shape;1115;p41"/>
            <p:cNvSpPr/>
            <p:nvPr/>
          </p:nvSpPr>
          <p:spPr>
            <a:xfrm>
              <a:off x="7152813" y="2572013"/>
              <a:ext cx="589675" cy="25"/>
            </a:xfrm>
            <a:custGeom>
              <a:avLst/>
              <a:gdLst/>
              <a:ahLst/>
              <a:cxnLst/>
              <a:rect l="l" t="t" r="r" b="b"/>
              <a:pathLst>
                <a:path w="23587" h="1" fill="none" extrusionOk="0">
                  <a:moveTo>
                    <a:pt x="0" y="1"/>
                  </a:moveTo>
                  <a:lnTo>
                    <a:pt x="23586" y="1"/>
                  </a:lnTo>
                </a:path>
              </a:pathLst>
            </a:custGeom>
            <a:noFill/>
            <a:ln w="34075" cap="flat" cmpd="sng">
              <a:solidFill>
                <a:srgbClr val="573843"/>
              </a:solidFill>
              <a:prstDash val="solid"/>
              <a:miter lim="216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7646713" y="2527113"/>
              <a:ext cx="104975" cy="90000"/>
            </a:xfrm>
            <a:custGeom>
              <a:avLst/>
              <a:gdLst/>
              <a:ahLst/>
              <a:cxnLst/>
              <a:rect l="l" t="t" r="r" b="b"/>
              <a:pathLst>
                <a:path w="4199" h="3600" extrusionOk="0">
                  <a:moveTo>
                    <a:pt x="2402" y="1"/>
                  </a:moveTo>
                  <a:cubicBezTo>
                    <a:pt x="801" y="1"/>
                    <a:pt x="0" y="1927"/>
                    <a:pt x="1125" y="3074"/>
                  </a:cubicBezTo>
                  <a:cubicBezTo>
                    <a:pt x="1495" y="3436"/>
                    <a:pt x="1946" y="3599"/>
                    <a:pt x="2387" y="3599"/>
                  </a:cubicBezTo>
                  <a:cubicBezTo>
                    <a:pt x="3314" y="3599"/>
                    <a:pt x="4198" y="2882"/>
                    <a:pt x="4198" y="1797"/>
                  </a:cubicBezTo>
                  <a:cubicBezTo>
                    <a:pt x="4198" y="801"/>
                    <a:pt x="3398" y="1"/>
                    <a:pt x="2402" y="1"/>
                  </a:cubicBezTo>
                  <a:close/>
                </a:path>
              </a:pathLst>
            </a:custGeom>
            <a:solidFill>
              <a:srgbClr val="FF8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7528763" y="2531438"/>
              <a:ext cx="49275" cy="81175"/>
            </a:xfrm>
            <a:custGeom>
              <a:avLst/>
              <a:gdLst/>
              <a:ahLst/>
              <a:cxnLst/>
              <a:rect l="l" t="t" r="r" b="b"/>
              <a:pathLst>
                <a:path w="1971" h="3247" extrusionOk="0">
                  <a:moveTo>
                    <a:pt x="477" y="1"/>
                  </a:moveTo>
                  <a:cubicBezTo>
                    <a:pt x="217" y="1"/>
                    <a:pt x="1" y="217"/>
                    <a:pt x="1" y="477"/>
                  </a:cubicBezTo>
                  <a:lnTo>
                    <a:pt x="1" y="2749"/>
                  </a:lnTo>
                  <a:cubicBezTo>
                    <a:pt x="1" y="3030"/>
                    <a:pt x="217" y="3247"/>
                    <a:pt x="477" y="3247"/>
                  </a:cubicBezTo>
                  <a:lnTo>
                    <a:pt x="1472" y="3247"/>
                  </a:lnTo>
                  <a:cubicBezTo>
                    <a:pt x="1754" y="3247"/>
                    <a:pt x="1970" y="3030"/>
                    <a:pt x="1970" y="2749"/>
                  </a:cubicBezTo>
                  <a:lnTo>
                    <a:pt x="1970" y="477"/>
                  </a:lnTo>
                  <a:cubicBezTo>
                    <a:pt x="1970" y="217"/>
                    <a:pt x="1754" y="1"/>
                    <a:pt x="14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7459538" y="2531438"/>
              <a:ext cx="48700" cy="81175"/>
            </a:xfrm>
            <a:custGeom>
              <a:avLst/>
              <a:gdLst/>
              <a:ahLst/>
              <a:cxnLst/>
              <a:rect l="l" t="t" r="r" b="b"/>
              <a:pathLst>
                <a:path w="1948" h="3247" extrusionOk="0">
                  <a:moveTo>
                    <a:pt x="476" y="1"/>
                  </a:moveTo>
                  <a:cubicBezTo>
                    <a:pt x="217" y="1"/>
                    <a:pt x="0" y="217"/>
                    <a:pt x="0" y="477"/>
                  </a:cubicBezTo>
                  <a:lnTo>
                    <a:pt x="0" y="2749"/>
                  </a:lnTo>
                  <a:cubicBezTo>
                    <a:pt x="0" y="3030"/>
                    <a:pt x="217" y="3247"/>
                    <a:pt x="476" y="3247"/>
                  </a:cubicBezTo>
                  <a:lnTo>
                    <a:pt x="1472" y="3247"/>
                  </a:lnTo>
                  <a:cubicBezTo>
                    <a:pt x="1753" y="3247"/>
                    <a:pt x="1948" y="3030"/>
                    <a:pt x="1948" y="2749"/>
                  </a:cubicBezTo>
                  <a:lnTo>
                    <a:pt x="1948" y="477"/>
                  </a:lnTo>
                  <a:cubicBezTo>
                    <a:pt x="1948" y="217"/>
                    <a:pt x="1753" y="1"/>
                    <a:pt x="14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a:off x="7390288" y="2531438"/>
              <a:ext cx="48700" cy="81175"/>
            </a:xfrm>
            <a:custGeom>
              <a:avLst/>
              <a:gdLst/>
              <a:ahLst/>
              <a:cxnLst/>
              <a:rect l="l" t="t" r="r" b="b"/>
              <a:pathLst>
                <a:path w="1948" h="3247" extrusionOk="0">
                  <a:moveTo>
                    <a:pt x="477" y="1"/>
                  </a:moveTo>
                  <a:cubicBezTo>
                    <a:pt x="217" y="1"/>
                    <a:pt x="0" y="217"/>
                    <a:pt x="0" y="477"/>
                  </a:cubicBezTo>
                  <a:lnTo>
                    <a:pt x="0" y="2749"/>
                  </a:lnTo>
                  <a:cubicBezTo>
                    <a:pt x="0" y="3030"/>
                    <a:pt x="217" y="3247"/>
                    <a:pt x="477" y="3247"/>
                  </a:cubicBezTo>
                  <a:lnTo>
                    <a:pt x="1472" y="3247"/>
                  </a:lnTo>
                  <a:cubicBezTo>
                    <a:pt x="1732" y="3247"/>
                    <a:pt x="1948" y="3030"/>
                    <a:pt x="1948" y="2749"/>
                  </a:cubicBezTo>
                  <a:lnTo>
                    <a:pt x="1948" y="477"/>
                  </a:lnTo>
                  <a:cubicBezTo>
                    <a:pt x="1948" y="217"/>
                    <a:pt x="1732" y="1"/>
                    <a:pt x="14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a:off x="7731088" y="2496288"/>
              <a:ext cx="158000" cy="150950"/>
            </a:xfrm>
            <a:custGeom>
              <a:avLst/>
              <a:gdLst/>
              <a:ahLst/>
              <a:cxnLst/>
              <a:rect l="l" t="t" r="r" b="b"/>
              <a:pathLst>
                <a:path w="6320" h="6038" extrusionOk="0">
                  <a:moveTo>
                    <a:pt x="1" y="0"/>
                  </a:moveTo>
                  <a:lnTo>
                    <a:pt x="1" y="6038"/>
                  </a:lnTo>
                  <a:lnTo>
                    <a:pt x="6319" y="3030"/>
                  </a:lnTo>
                  <a:lnTo>
                    <a:pt x="1" y="0"/>
                  </a:lnTo>
                  <a:close/>
                </a:path>
              </a:pathLst>
            </a:custGeom>
            <a:solidFill>
              <a:srgbClr val="F4C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a:off x="7731088" y="2572013"/>
              <a:ext cx="158000" cy="75225"/>
            </a:xfrm>
            <a:custGeom>
              <a:avLst/>
              <a:gdLst/>
              <a:ahLst/>
              <a:cxnLst/>
              <a:rect l="l" t="t" r="r" b="b"/>
              <a:pathLst>
                <a:path w="6320" h="3009" extrusionOk="0">
                  <a:moveTo>
                    <a:pt x="1840" y="1"/>
                  </a:moveTo>
                  <a:lnTo>
                    <a:pt x="1" y="3009"/>
                  </a:lnTo>
                  <a:lnTo>
                    <a:pt x="1" y="3009"/>
                  </a:lnTo>
                  <a:lnTo>
                    <a:pt x="6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2" name="Google Shape;1122;p41"/>
          <p:cNvGrpSpPr/>
          <p:nvPr/>
        </p:nvGrpSpPr>
        <p:grpSpPr>
          <a:xfrm>
            <a:off x="961913" y="2484751"/>
            <a:ext cx="740050" cy="238575"/>
            <a:chOff x="1215963" y="2452463"/>
            <a:chExt cx="740050" cy="238575"/>
          </a:xfrm>
        </p:grpSpPr>
        <p:sp>
          <p:nvSpPr>
            <p:cNvPr id="1123" name="Google Shape;1123;p41"/>
            <p:cNvSpPr/>
            <p:nvPr/>
          </p:nvSpPr>
          <p:spPr>
            <a:xfrm>
              <a:off x="1366888" y="2564963"/>
              <a:ext cx="589125" cy="25"/>
            </a:xfrm>
            <a:custGeom>
              <a:avLst/>
              <a:gdLst/>
              <a:ahLst/>
              <a:cxnLst/>
              <a:rect l="l" t="t" r="r" b="b"/>
              <a:pathLst>
                <a:path w="23565" h="1" fill="none" extrusionOk="0">
                  <a:moveTo>
                    <a:pt x="0" y="1"/>
                  </a:moveTo>
                  <a:lnTo>
                    <a:pt x="23565" y="1"/>
                  </a:lnTo>
                </a:path>
              </a:pathLst>
            </a:custGeom>
            <a:noFill/>
            <a:ln w="34075" cap="flat" cmpd="sng">
              <a:solidFill>
                <a:srgbClr val="573843"/>
              </a:solidFill>
              <a:prstDash val="solid"/>
              <a:miter lim="216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1334413" y="2472463"/>
              <a:ext cx="116350" cy="198575"/>
            </a:xfrm>
            <a:custGeom>
              <a:avLst/>
              <a:gdLst/>
              <a:ahLst/>
              <a:cxnLst/>
              <a:rect l="l" t="t" r="r" b="b"/>
              <a:pathLst>
                <a:path w="4654" h="7943" extrusionOk="0">
                  <a:moveTo>
                    <a:pt x="1" y="1"/>
                  </a:moveTo>
                  <a:lnTo>
                    <a:pt x="1083" y="3961"/>
                  </a:lnTo>
                  <a:lnTo>
                    <a:pt x="1" y="7942"/>
                  </a:lnTo>
                  <a:lnTo>
                    <a:pt x="3571" y="7942"/>
                  </a:lnTo>
                  <a:lnTo>
                    <a:pt x="4653" y="3961"/>
                  </a:lnTo>
                  <a:lnTo>
                    <a:pt x="3571" y="1"/>
                  </a:lnTo>
                  <a:close/>
                </a:path>
              </a:pathLst>
            </a:custGeom>
            <a:solidFill>
              <a:srgbClr val="F4C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41"/>
            <p:cNvSpPr/>
            <p:nvPr/>
          </p:nvSpPr>
          <p:spPr>
            <a:xfrm>
              <a:off x="1456138" y="2452463"/>
              <a:ext cx="102800" cy="238575"/>
            </a:xfrm>
            <a:custGeom>
              <a:avLst/>
              <a:gdLst/>
              <a:ahLst/>
              <a:cxnLst/>
              <a:rect l="l" t="t" r="r" b="b"/>
              <a:pathLst>
                <a:path w="4112" h="9543" extrusionOk="0">
                  <a:moveTo>
                    <a:pt x="1" y="0"/>
                  </a:moveTo>
                  <a:lnTo>
                    <a:pt x="1342" y="4761"/>
                  </a:lnTo>
                  <a:lnTo>
                    <a:pt x="1" y="9543"/>
                  </a:lnTo>
                  <a:lnTo>
                    <a:pt x="2749" y="9543"/>
                  </a:lnTo>
                  <a:lnTo>
                    <a:pt x="4112" y="4761"/>
                  </a:lnTo>
                  <a:lnTo>
                    <a:pt x="2749" y="0"/>
                  </a:lnTo>
                  <a:close/>
                </a:path>
              </a:pathLst>
            </a:custGeom>
            <a:solidFill>
              <a:srgbClr val="F4C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1564338" y="2452463"/>
              <a:ext cx="75750" cy="238575"/>
            </a:xfrm>
            <a:custGeom>
              <a:avLst/>
              <a:gdLst/>
              <a:ahLst/>
              <a:cxnLst/>
              <a:rect l="l" t="t" r="r" b="b"/>
              <a:pathLst>
                <a:path w="3030" h="9543" extrusionOk="0">
                  <a:moveTo>
                    <a:pt x="0" y="0"/>
                  </a:moveTo>
                  <a:lnTo>
                    <a:pt x="1342" y="4761"/>
                  </a:lnTo>
                  <a:lnTo>
                    <a:pt x="0" y="9543"/>
                  </a:lnTo>
                  <a:lnTo>
                    <a:pt x="1667" y="9543"/>
                  </a:lnTo>
                  <a:lnTo>
                    <a:pt x="3030" y="4761"/>
                  </a:lnTo>
                  <a:lnTo>
                    <a:pt x="1667" y="0"/>
                  </a:lnTo>
                  <a:close/>
                </a:path>
              </a:pathLst>
            </a:custGeom>
            <a:solidFill>
              <a:srgbClr val="F4CD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1334413" y="2571463"/>
              <a:ext cx="116350" cy="99575"/>
            </a:xfrm>
            <a:custGeom>
              <a:avLst/>
              <a:gdLst/>
              <a:ahLst/>
              <a:cxnLst/>
              <a:rect l="l" t="t" r="r" b="b"/>
              <a:pathLst>
                <a:path w="4654" h="3983" extrusionOk="0">
                  <a:moveTo>
                    <a:pt x="1083" y="1"/>
                  </a:moveTo>
                  <a:lnTo>
                    <a:pt x="1" y="3982"/>
                  </a:lnTo>
                  <a:lnTo>
                    <a:pt x="3571" y="3982"/>
                  </a:lnTo>
                  <a:lnTo>
                    <a:pt x="46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1456138" y="2571463"/>
              <a:ext cx="102800" cy="119575"/>
            </a:xfrm>
            <a:custGeom>
              <a:avLst/>
              <a:gdLst/>
              <a:ahLst/>
              <a:cxnLst/>
              <a:rect l="l" t="t" r="r" b="b"/>
              <a:pathLst>
                <a:path w="4112" h="4783" extrusionOk="0">
                  <a:moveTo>
                    <a:pt x="1342" y="1"/>
                  </a:moveTo>
                  <a:lnTo>
                    <a:pt x="1" y="4783"/>
                  </a:lnTo>
                  <a:lnTo>
                    <a:pt x="2749" y="4783"/>
                  </a:lnTo>
                  <a:lnTo>
                    <a:pt x="41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1564338" y="2571463"/>
              <a:ext cx="75750" cy="119575"/>
            </a:xfrm>
            <a:custGeom>
              <a:avLst/>
              <a:gdLst/>
              <a:ahLst/>
              <a:cxnLst/>
              <a:rect l="l" t="t" r="r" b="b"/>
              <a:pathLst>
                <a:path w="3030" h="4783" extrusionOk="0">
                  <a:moveTo>
                    <a:pt x="1342" y="1"/>
                  </a:moveTo>
                  <a:lnTo>
                    <a:pt x="0" y="4783"/>
                  </a:lnTo>
                  <a:lnTo>
                    <a:pt x="1667" y="4783"/>
                  </a:lnTo>
                  <a:lnTo>
                    <a:pt x="30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1215963" y="2510863"/>
              <a:ext cx="188800" cy="121225"/>
            </a:xfrm>
            <a:custGeom>
              <a:avLst/>
              <a:gdLst/>
              <a:ahLst/>
              <a:cxnLst/>
              <a:rect l="l" t="t" r="r" b="b"/>
              <a:pathLst>
                <a:path w="7552" h="4849" extrusionOk="0">
                  <a:moveTo>
                    <a:pt x="5128" y="1"/>
                  </a:moveTo>
                  <a:lnTo>
                    <a:pt x="0" y="2425"/>
                  </a:lnTo>
                  <a:lnTo>
                    <a:pt x="5128" y="4848"/>
                  </a:lnTo>
                  <a:lnTo>
                    <a:pt x="7552" y="2425"/>
                  </a:lnTo>
                  <a:lnTo>
                    <a:pt x="5128" y="1"/>
                  </a:lnTo>
                  <a:close/>
                </a:path>
              </a:pathLst>
            </a:custGeom>
            <a:solidFill>
              <a:srgbClr val="FF87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1215963" y="2571463"/>
              <a:ext cx="188800" cy="60625"/>
            </a:xfrm>
            <a:custGeom>
              <a:avLst/>
              <a:gdLst/>
              <a:ahLst/>
              <a:cxnLst/>
              <a:rect l="l" t="t" r="r" b="b"/>
              <a:pathLst>
                <a:path w="7552" h="2425" extrusionOk="0">
                  <a:moveTo>
                    <a:pt x="0" y="1"/>
                  </a:moveTo>
                  <a:lnTo>
                    <a:pt x="5128" y="2424"/>
                  </a:lnTo>
                  <a:lnTo>
                    <a:pt x="75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38E203B-5EDA-6C25-7E62-C3B2DDD7CF3F}"/>
              </a:ext>
            </a:extLst>
          </p:cNvPr>
          <p:cNvSpPr>
            <a:spLocks noGrp="1"/>
          </p:cNvSpPr>
          <p:nvPr>
            <p:ph type="title"/>
          </p:nvPr>
        </p:nvSpPr>
        <p:spPr>
          <a:xfrm>
            <a:off x="1736301" y="1385014"/>
            <a:ext cx="5650848" cy="2804161"/>
          </a:xfrm>
        </p:spPr>
        <p:txBody>
          <a:bodyPr/>
          <a:lstStyle/>
          <a:p>
            <a:r>
              <a:rPr lang="en-US" sz="1800" b="0" i="0" dirty="0">
                <a:solidFill>
                  <a:srgbClr val="0D0D0D"/>
                </a:solidFill>
                <a:effectLst/>
                <a:highlight>
                  <a:srgbClr val="FFFFFF"/>
                </a:highlight>
                <a:latin typeface="ui-sans-serif"/>
              </a:rPr>
              <a:t>This project analyses the cost of living in various cities and countries globally. The dataset comprises diverse economic indicators, including the prices of basic commodities, housing, transportation, and entertainment. By leveraging Tableau, the project aims to uncover insights into economic disparities between regions and identify factors contributing to the varying costs of living. This data </a:t>
            </a:r>
            <a:r>
              <a:rPr lang="en-US" sz="1800" b="0" i="0" dirty="0" err="1">
                <a:solidFill>
                  <a:srgbClr val="0D0D0D"/>
                </a:solidFill>
                <a:effectLst/>
                <a:highlight>
                  <a:srgbClr val="FFFFFF"/>
                </a:highlight>
                <a:latin typeface="ui-sans-serif"/>
              </a:rPr>
              <a:t>visualisation</a:t>
            </a:r>
            <a:r>
              <a:rPr lang="en-US" sz="1800" b="0" i="0" dirty="0">
                <a:solidFill>
                  <a:srgbClr val="0D0D0D"/>
                </a:solidFill>
                <a:effectLst/>
                <a:highlight>
                  <a:srgbClr val="FFFFFF"/>
                </a:highlight>
                <a:latin typeface="ui-sans-serif"/>
              </a:rPr>
              <a:t>, analysis, and interpretation exercise provides a comprehensive view of the global economic landscape.</a:t>
            </a:r>
            <a:endParaRPr lang="en-GB" sz="1800" dirty="0"/>
          </a:p>
        </p:txBody>
      </p:sp>
      <p:sp>
        <p:nvSpPr>
          <p:cNvPr id="6" name="TextBox 5">
            <a:extLst>
              <a:ext uri="{FF2B5EF4-FFF2-40B4-BE49-F238E27FC236}">
                <a16:creationId xmlns:a16="http://schemas.microsoft.com/office/drawing/2014/main" id="{59CB6AA2-7D5F-B04B-BA6E-8C7279D3291C}"/>
              </a:ext>
            </a:extLst>
          </p:cNvPr>
          <p:cNvSpPr txBox="1"/>
          <p:nvPr/>
        </p:nvSpPr>
        <p:spPr>
          <a:xfrm>
            <a:off x="2658140" y="311889"/>
            <a:ext cx="3303181" cy="523220"/>
          </a:xfrm>
          <a:prstGeom prst="rect">
            <a:avLst/>
          </a:prstGeom>
          <a:noFill/>
        </p:spPr>
        <p:txBody>
          <a:bodyPr wrap="square" rtlCol="0">
            <a:spAutoFit/>
          </a:bodyPr>
          <a:lstStyle/>
          <a:p>
            <a:r>
              <a:rPr lang="en-US" sz="2800" b="1" dirty="0"/>
              <a:t>Project Overview</a:t>
            </a:r>
            <a:endParaRPr lang="en-GB"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81" name="Google Shape;1181;p42"/>
          <p:cNvSpPr txBox="1">
            <a:spLocks noGrp="1"/>
          </p:cNvSpPr>
          <p:nvPr>
            <p:ph type="subTitle" idx="1"/>
          </p:nvPr>
        </p:nvSpPr>
        <p:spPr>
          <a:xfrm>
            <a:off x="1573619" y="672067"/>
            <a:ext cx="5826642" cy="3615070"/>
          </a:xfrm>
          <a:prstGeom prst="rect">
            <a:avLst/>
          </a:prstGeom>
        </p:spPr>
        <p:txBody>
          <a:bodyPr spcFirstLastPara="1" wrap="square" lIns="91425" tIns="91425" rIns="91425" bIns="91425" anchor="t" anchorCtr="0">
            <a:noAutofit/>
          </a:bodyPr>
          <a:lstStyle/>
          <a:p>
            <a:pPr algn="l"/>
            <a:r>
              <a:rPr lang="en-US" b="1" i="0" dirty="0">
                <a:solidFill>
                  <a:srgbClr val="0D0D0D"/>
                </a:solidFill>
                <a:effectLst/>
                <a:highlight>
                  <a:srgbClr val="FFFFFF"/>
                </a:highlight>
                <a:latin typeface="ui-sans-serif"/>
              </a:rPr>
              <a:t>The objective of this project is to analyze and </a:t>
            </a:r>
            <a:r>
              <a:rPr lang="en-US" b="1" i="0" dirty="0" err="1">
                <a:solidFill>
                  <a:srgbClr val="0D0D0D"/>
                </a:solidFill>
                <a:effectLst/>
                <a:highlight>
                  <a:srgbClr val="FFFFFF"/>
                </a:highlight>
                <a:latin typeface="ui-sans-serif"/>
              </a:rPr>
              <a:t>visualise</a:t>
            </a:r>
            <a:r>
              <a:rPr lang="en-US" b="1" i="0" dirty="0">
                <a:solidFill>
                  <a:srgbClr val="0D0D0D"/>
                </a:solidFill>
                <a:effectLst/>
                <a:highlight>
                  <a:srgbClr val="FFFFFF"/>
                </a:highlight>
                <a:latin typeface="ui-sans-serif"/>
              </a:rPr>
              <a:t> the cost of living across various cities and countries using Tableau. The specific goals are:</a:t>
            </a:r>
          </a:p>
          <a:p>
            <a:pPr algn="l">
              <a:buFont typeface="+mj-lt"/>
              <a:buAutoNum type="arabicPeriod"/>
            </a:pPr>
            <a:r>
              <a:rPr lang="en-US" b="1" i="0" dirty="0">
                <a:solidFill>
                  <a:srgbClr val="0D0D0D"/>
                </a:solidFill>
                <a:effectLst/>
                <a:highlight>
                  <a:srgbClr val="FFFFFF"/>
                </a:highlight>
                <a:latin typeface="ui-sans-serif"/>
              </a:rPr>
              <a:t>Identify Cost Disparities: Determine cities and countries with the highest and lowest costs of living.</a:t>
            </a:r>
          </a:p>
          <a:p>
            <a:pPr algn="l">
              <a:buFont typeface="+mj-lt"/>
              <a:buAutoNum type="arabicPeriod"/>
            </a:pPr>
            <a:r>
              <a:rPr lang="en-US" b="1" i="0" dirty="0">
                <a:solidFill>
                  <a:srgbClr val="0D0D0D"/>
                </a:solidFill>
                <a:effectLst/>
                <a:highlight>
                  <a:srgbClr val="FFFFFF"/>
                </a:highlight>
                <a:latin typeface="ui-sans-serif"/>
              </a:rPr>
              <a:t>Analyze Cost Components: Examine key cost components such as housing, transportation, and groceries.</a:t>
            </a:r>
          </a:p>
          <a:p>
            <a:pPr algn="l">
              <a:buFont typeface="+mj-lt"/>
              <a:buAutoNum type="arabicPeriod"/>
            </a:pPr>
            <a:r>
              <a:rPr lang="en-US" b="1" i="0" dirty="0">
                <a:solidFill>
                  <a:srgbClr val="0D0D0D"/>
                </a:solidFill>
                <a:effectLst/>
                <a:highlight>
                  <a:srgbClr val="FFFFFF"/>
                </a:highlight>
                <a:latin typeface="ui-sans-serif"/>
              </a:rPr>
              <a:t>Correlate Economic Factors: Explore how factors like average salary and housing costs relate to the overall cost of living.</a:t>
            </a:r>
          </a:p>
          <a:p>
            <a:pPr algn="l">
              <a:buFont typeface="+mj-lt"/>
              <a:buAutoNum type="arabicPeriod"/>
            </a:pPr>
            <a:r>
              <a:rPr lang="en-US" b="1" i="0" dirty="0">
                <a:solidFill>
                  <a:srgbClr val="0D0D0D"/>
                </a:solidFill>
                <a:effectLst/>
                <a:highlight>
                  <a:srgbClr val="FFFFFF"/>
                </a:highlight>
                <a:latin typeface="ui-sans-serif"/>
              </a:rPr>
              <a:t>Detect Trends and Patterns: Identify trends and patterns in the cost of living data.</a:t>
            </a:r>
          </a:p>
          <a:p>
            <a:pPr algn="l">
              <a:buFont typeface="+mj-lt"/>
              <a:buAutoNum type="arabicPeriod"/>
            </a:pPr>
            <a:r>
              <a:rPr lang="en-US" b="1" i="0" dirty="0">
                <a:solidFill>
                  <a:srgbClr val="0D0D0D"/>
                </a:solidFill>
                <a:effectLst/>
                <a:highlight>
                  <a:srgbClr val="FFFFFF"/>
                </a:highlight>
                <a:latin typeface="ui-sans-serif"/>
              </a:rPr>
              <a:t>Support Strategic Decisions: Provide insights to aid in relocation, investment, and business expansion decisions.</a:t>
            </a:r>
          </a:p>
          <a:p>
            <a:pPr marL="139700" indent="0" algn="l"/>
            <a:r>
              <a:rPr lang="en-US" b="1" i="0" dirty="0">
                <a:solidFill>
                  <a:srgbClr val="0D0D0D"/>
                </a:solidFill>
                <a:effectLst/>
                <a:highlight>
                  <a:srgbClr val="FFFFFF"/>
                </a:highlight>
                <a:latin typeface="ui-sans-serif"/>
              </a:rPr>
              <a:t>This project aims to enhance understanding of the global cost of living variations and develop skills in data analysis and visualization using Tableau.</a:t>
            </a:r>
          </a:p>
          <a:p>
            <a:pPr marL="0" lvl="0" indent="0" algn="l" rtl="0">
              <a:spcBef>
                <a:spcPts val="1600"/>
              </a:spcBef>
              <a:spcAft>
                <a:spcPts val="1600"/>
              </a:spcAft>
              <a:buNone/>
            </a:pPr>
            <a:endParaRPr dirty="0"/>
          </a:p>
        </p:txBody>
      </p:sp>
      <p:sp>
        <p:nvSpPr>
          <p:cNvPr id="4" name="TextBox 3">
            <a:extLst>
              <a:ext uri="{FF2B5EF4-FFF2-40B4-BE49-F238E27FC236}">
                <a16:creationId xmlns:a16="http://schemas.microsoft.com/office/drawing/2014/main" id="{3B3D1665-6667-F252-E0ED-B5D439E51BD3}"/>
              </a:ext>
            </a:extLst>
          </p:cNvPr>
          <p:cNvSpPr txBox="1"/>
          <p:nvPr/>
        </p:nvSpPr>
        <p:spPr>
          <a:xfrm>
            <a:off x="2984205" y="12857"/>
            <a:ext cx="3607981" cy="523220"/>
          </a:xfrm>
          <a:prstGeom prst="rect">
            <a:avLst/>
          </a:prstGeom>
          <a:noFill/>
        </p:spPr>
        <p:txBody>
          <a:bodyPr wrap="square" rtlCol="0">
            <a:spAutoFit/>
          </a:bodyPr>
          <a:lstStyle/>
          <a:p>
            <a:r>
              <a:rPr lang="en-US" sz="2800" b="1" dirty="0"/>
              <a:t>Objectives</a:t>
            </a:r>
            <a:endParaRPr lang="en-GB"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AF6"/>
        </a:solidFill>
        <a:effectLst/>
      </p:bgPr>
    </p:bg>
    <p:spTree>
      <p:nvGrpSpPr>
        <p:cNvPr id="1" name="Shape 1185"/>
        <p:cNvGrpSpPr/>
        <p:nvPr/>
      </p:nvGrpSpPr>
      <p:grpSpPr>
        <a:xfrm>
          <a:off x="0" y="0"/>
          <a:ext cx="0" cy="0"/>
          <a:chOff x="0" y="0"/>
          <a:chExt cx="0" cy="0"/>
        </a:xfrm>
      </p:grpSpPr>
      <p:sp>
        <p:nvSpPr>
          <p:cNvPr id="1187" name="Google Shape;1187;p43"/>
          <p:cNvSpPr txBox="1">
            <a:spLocks noGrp="1"/>
          </p:cNvSpPr>
          <p:nvPr>
            <p:ph type="title"/>
          </p:nvPr>
        </p:nvSpPr>
        <p:spPr>
          <a:xfrm>
            <a:off x="713225" y="450025"/>
            <a:ext cx="7726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800" b="1" i="0" dirty="0">
                <a:solidFill>
                  <a:srgbClr val="0D0D0D"/>
                </a:solidFill>
                <a:effectLst/>
                <a:highlight>
                  <a:srgbClr val="FFFFFF"/>
                </a:highlight>
                <a:latin typeface="ui-sans-serif"/>
              </a:rPr>
              <a:t>Interpretation of Results</a:t>
            </a:r>
            <a:endParaRPr sz="2800" b="1" dirty="0"/>
          </a:p>
        </p:txBody>
      </p:sp>
      <p:sp>
        <p:nvSpPr>
          <p:cNvPr id="1195" name="Google Shape;1195;p43"/>
          <p:cNvSpPr txBox="1">
            <a:spLocks noGrp="1"/>
          </p:cNvSpPr>
          <p:nvPr>
            <p:ph type="subTitle" idx="4294967295"/>
          </p:nvPr>
        </p:nvSpPr>
        <p:spPr>
          <a:xfrm>
            <a:off x="1424763" y="1431537"/>
            <a:ext cx="6337004" cy="3261938"/>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0D0D0D"/>
                </a:solidFill>
                <a:effectLst/>
                <a:highlight>
                  <a:srgbClr val="FFFFFF"/>
                </a:highlight>
                <a:latin typeface="ui-sans-serif"/>
              </a:rPr>
              <a:t>Identify cities and countries with the highest and lowest costs of living based on various cost components.</a:t>
            </a:r>
          </a:p>
          <a:p>
            <a:pPr>
              <a:buFont typeface="Arial" panose="020B0604020202020204" pitchFamily="34" charset="0"/>
              <a:buChar char="•"/>
            </a:pPr>
            <a:r>
              <a:rPr lang="en-US" b="0" i="0" dirty="0">
                <a:solidFill>
                  <a:srgbClr val="0D0D0D"/>
                </a:solidFill>
                <a:effectLst/>
                <a:highlight>
                  <a:srgbClr val="FFFFFF"/>
                </a:highlight>
                <a:latin typeface="ui-sans-serif"/>
              </a:rPr>
              <a:t>Analyze the visualizations to derive meaningful insights about the cost of living across different regions.</a:t>
            </a:r>
          </a:p>
          <a:p>
            <a:pPr algn="l">
              <a:buFont typeface="Arial" panose="020B0604020202020204" pitchFamily="34" charset="0"/>
              <a:buChar char="•"/>
            </a:pPr>
            <a:r>
              <a:rPr lang="en-US" b="0" i="0" dirty="0">
                <a:solidFill>
                  <a:srgbClr val="0D0D0D"/>
                </a:solidFill>
                <a:effectLst/>
                <a:highlight>
                  <a:srgbClr val="FFFFFF"/>
                </a:highlight>
                <a:latin typeface="ui-sans-serif"/>
              </a:rPr>
              <a:t>Explore correlations between factors like average salary, housing costs, and transportation expenses to understand their impact on the overall cost of living.</a:t>
            </a:r>
          </a:p>
          <a:p>
            <a:pPr marL="0" lvl="0" indent="0" algn="ctr" rtl="0">
              <a:lnSpc>
                <a:spcPct val="100000"/>
              </a:lnSpc>
              <a:spcBef>
                <a:spcPts val="0"/>
              </a:spcBef>
              <a:spcAft>
                <a:spcPts val="160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EFAF6"/>
        </a:solidFill>
        <a:effectLst/>
      </p:bgPr>
    </p:bg>
    <p:spTree>
      <p:nvGrpSpPr>
        <p:cNvPr id="1" name="Shape 1202"/>
        <p:cNvGrpSpPr/>
        <p:nvPr/>
      </p:nvGrpSpPr>
      <p:grpSpPr>
        <a:xfrm>
          <a:off x="0" y="0"/>
          <a:ext cx="0" cy="0"/>
          <a:chOff x="0" y="0"/>
          <a:chExt cx="0" cy="0"/>
        </a:xfrm>
      </p:grpSpPr>
      <p:sp>
        <p:nvSpPr>
          <p:cNvPr id="1203" name="Google Shape;1203;p44"/>
          <p:cNvSpPr txBox="1">
            <a:spLocks noGrp="1"/>
          </p:cNvSpPr>
          <p:nvPr>
            <p:ph type="title"/>
          </p:nvPr>
        </p:nvSpPr>
        <p:spPr>
          <a:xfrm>
            <a:off x="708600" y="-58374"/>
            <a:ext cx="7726800" cy="8387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What are the cities and countries with the highest and lowest costs of living? </a:t>
            </a:r>
            <a:endParaRPr sz="2400" dirty="0"/>
          </a:p>
        </p:txBody>
      </p:sp>
      <p:sp>
        <p:nvSpPr>
          <p:cNvPr id="1205" name="Google Shape;1205;p44"/>
          <p:cNvSpPr/>
          <p:nvPr/>
        </p:nvSpPr>
        <p:spPr>
          <a:xfrm rot="10800000">
            <a:off x="6121200" y="2351588"/>
            <a:ext cx="456375" cy="440325"/>
          </a:xfrm>
          <a:custGeom>
            <a:avLst/>
            <a:gdLst/>
            <a:ahLst/>
            <a:cxnLst/>
            <a:rect l="l" t="t" r="r" b="b"/>
            <a:pathLst>
              <a:path w="18255" h="17613" extrusionOk="0">
                <a:moveTo>
                  <a:pt x="18255" y="1"/>
                </a:moveTo>
                <a:lnTo>
                  <a:pt x="1" y="8780"/>
                </a:lnTo>
                <a:lnTo>
                  <a:pt x="18255" y="17613"/>
                </a:lnTo>
                <a:lnTo>
                  <a:pt x="18255" y="1"/>
                </a:lnTo>
                <a:close/>
              </a:path>
            </a:pathLst>
          </a:custGeom>
          <a:solidFill>
            <a:srgbClr val="90C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4"/>
          <p:cNvSpPr/>
          <p:nvPr/>
        </p:nvSpPr>
        <p:spPr>
          <a:xfrm rot="10800000">
            <a:off x="4419363" y="2413825"/>
            <a:ext cx="314525" cy="315850"/>
          </a:xfrm>
          <a:custGeom>
            <a:avLst/>
            <a:gdLst/>
            <a:ahLst/>
            <a:cxnLst/>
            <a:rect l="l" t="t" r="r" b="b"/>
            <a:pathLst>
              <a:path w="12581" h="12634" extrusionOk="0">
                <a:moveTo>
                  <a:pt x="6317" y="0"/>
                </a:moveTo>
                <a:lnTo>
                  <a:pt x="0" y="6317"/>
                </a:lnTo>
                <a:lnTo>
                  <a:pt x="6317" y="12633"/>
                </a:lnTo>
                <a:lnTo>
                  <a:pt x="12580" y="6317"/>
                </a:lnTo>
                <a:lnTo>
                  <a:pt x="63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4"/>
          <p:cNvSpPr/>
          <p:nvPr/>
        </p:nvSpPr>
        <p:spPr>
          <a:xfrm rot="10800000">
            <a:off x="2485363" y="2413825"/>
            <a:ext cx="314525" cy="315850"/>
          </a:xfrm>
          <a:custGeom>
            <a:avLst/>
            <a:gdLst/>
            <a:ahLst/>
            <a:cxnLst/>
            <a:rect l="l" t="t" r="r" b="b"/>
            <a:pathLst>
              <a:path w="12581" h="12634" extrusionOk="0">
                <a:moveTo>
                  <a:pt x="6264" y="0"/>
                </a:moveTo>
                <a:lnTo>
                  <a:pt x="1" y="6317"/>
                </a:lnTo>
                <a:lnTo>
                  <a:pt x="6264" y="12633"/>
                </a:lnTo>
                <a:lnTo>
                  <a:pt x="12581" y="6317"/>
                </a:lnTo>
                <a:lnTo>
                  <a:pt x="62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4"/>
          <p:cNvSpPr txBox="1">
            <a:spLocks noGrp="1"/>
          </p:cNvSpPr>
          <p:nvPr>
            <p:ph type="subTitle" idx="4294967295"/>
          </p:nvPr>
        </p:nvSpPr>
        <p:spPr>
          <a:xfrm>
            <a:off x="1779813" y="2863388"/>
            <a:ext cx="1725600" cy="1677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t>Saturn is a gas giant and has several rings</a:t>
            </a:r>
            <a:endParaRPr/>
          </a:p>
          <a:p>
            <a:pPr marL="0" lvl="0" indent="0" algn="ctr" rtl="0">
              <a:lnSpc>
                <a:spcPct val="100000"/>
              </a:lnSpc>
              <a:spcBef>
                <a:spcPts val="1600"/>
              </a:spcBef>
              <a:spcAft>
                <a:spcPts val="1600"/>
              </a:spcAft>
              <a:buNone/>
            </a:pPr>
            <a:endParaRPr/>
          </a:p>
        </p:txBody>
      </p:sp>
      <p:sp>
        <p:nvSpPr>
          <p:cNvPr id="1209" name="Google Shape;1209;p44"/>
          <p:cNvSpPr txBox="1">
            <a:spLocks noGrp="1"/>
          </p:cNvSpPr>
          <p:nvPr>
            <p:ph type="subTitle" idx="4294967295"/>
          </p:nvPr>
        </p:nvSpPr>
        <p:spPr>
          <a:xfrm>
            <a:off x="3709200" y="2863388"/>
            <a:ext cx="1725600" cy="16776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a:t>Neptune is the farthest planet from the Sun</a:t>
            </a:r>
            <a:endParaRPr/>
          </a:p>
        </p:txBody>
      </p:sp>
      <p:sp>
        <p:nvSpPr>
          <p:cNvPr id="1210" name="Google Shape;1210;p44"/>
          <p:cNvSpPr txBox="1">
            <a:spLocks noGrp="1"/>
          </p:cNvSpPr>
          <p:nvPr>
            <p:ph type="subTitle" idx="4294967295"/>
          </p:nvPr>
        </p:nvSpPr>
        <p:spPr>
          <a:xfrm>
            <a:off x="6714425" y="2266338"/>
            <a:ext cx="1725600" cy="8388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a:t>And still going strong!</a:t>
            </a:r>
            <a:endParaRPr/>
          </a:p>
        </p:txBody>
      </p:sp>
      <p:sp>
        <p:nvSpPr>
          <p:cNvPr id="1211" name="Google Shape;1211;p44"/>
          <p:cNvSpPr txBox="1">
            <a:spLocks noGrp="1"/>
          </p:cNvSpPr>
          <p:nvPr>
            <p:ph type="subTitle" idx="4294967295"/>
          </p:nvPr>
        </p:nvSpPr>
        <p:spPr>
          <a:xfrm>
            <a:off x="1779813" y="1600538"/>
            <a:ext cx="17256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a:solidFill>
                  <a:schemeClr val="dk2"/>
                </a:solidFill>
                <a:latin typeface="Montserrat Medium"/>
                <a:ea typeface="Montserrat Medium"/>
                <a:cs typeface="Montserrat Medium"/>
                <a:sym typeface="Montserrat Medium"/>
              </a:rPr>
              <a:t>2010</a:t>
            </a:r>
            <a:endParaRPr sz="1800">
              <a:solidFill>
                <a:schemeClr val="dk2"/>
              </a:solidFill>
              <a:latin typeface="Montserrat Medium"/>
              <a:ea typeface="Montserrat Medium"/>
              <a:cs typeface="Montserrat Medium"/>
              <a:sym typeface="Montserrat Medium"/>
            </a:endParaRPr>
          </a:p>
        </p:txBody>
      </p:sp>
      <p:sp>
        <p:nvSpPr>
          <p:cNvPr id="1212" name="Google Shape;1212;p44"/>
          <p:cNvSpPr txBox="1">
            <a:spLocks noGrp="1"/>
          </p:cNvSpPr>
          <p:nvPr>
            <p:ph type="subTitle" idx="4294967295"/>
          </p:nvPr>
        </p:nvSpPr>
        <p:spPr>
          <a:xfrm>
            <a:off x="3709200" y="1600538"/>
            <a:ext cx="1725600" cy="409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800">
                <a:solidFill>
                  <a:schemeClr val="dk2"/>
                </a:solidFill>
                <a:latin typeface="Montserrat Medium"/>
                <a:ea typeface="Montserrat Medium"/>
                <a:cs typeface="Montserrat Medium"/>
                <a:sym typeface="Montserrat Medium"/>
              </a:rPr>
              <a:t>2020</a:t>
            </a:r>
            <a:endParaRPr sz="1800">
              <a:solidFill>
                <a:schemeClr val="dk2"/>
              </a:solidFill>
              <a:latin typeface="Montserrat Medium"/>
              <a:ea typeface="Montserrat Medium"/>
              <a:cs typeface="Montserrat Medium"/>
              <a:sym typeface="Montserrat Medium"/>
            </a:endParaRPr>
          </a:p>
        </p:txBody>
      </p:sp>
      <p:pic>
        <p:nvPicPr>
          <p:cNvPr id="3" name="Picture 2">
            <a:extLst>
              <a:ext uri="{FF2B5EF4-FFF2-40B4-BE49-F238E27FC236}">
                <a16:creationId xmlns:a16="http://schemas.microsoft.com/office/drawing/2014/main" id="{FA8EB67F-5D8B-61EA-C3D1-36FAD385BE48}"/>
              </a:ext>
            </a:extLst>
          </p:cNvPr>
          <p:cNvPicPr>
            <a:picLocks noChangeAspect="1"/>
          </p:cNvPicPr>
          <p:nvPr/>
        </p:nvPicPr>
        <p:blipFill>
          <a:blip r:embed="rId3"/>
          <a:stretch>
            <a:fillRect/>
          </a:stretch>
        </p:blipFill>
        <p:spPr>
          <a:xfrm>
            <a:off x="1417199" y="914400"/>
            <a:ext cx="7726800" cy="4236187"/>
          </a:xfrm>
          <a:prstGeom prst="rect">
            <a:avLst/>
          </a:prstGeom>
        </p:spPr>
      </p:pic>
      <p:sp>
        <p:nvSpPr>
          <p:cNvPr id="4" name="TextBox 3">
            <a:extLst>
              <a:ext uri="{FF2B5EF4-FFF2-40B4-BE49-F238E27FC236}">
                <a16:creationId xmlns:a16="http://schemas.microsoft.com/office/drawing/2014/main" id="{B5CD7AD4-D2F3-2C85-050F-2B05BB6C8CF6}"/>
              </a:ext>
            </a:extLst>
          </p:cNvPr>
          <p:cNvSpPr txBox="1"/>
          <p:nvPr/>
        </p:nvSpPr>
        <p:spPr>
          <a:xfrm>
            <a:off x="-4625" y="1805288"/>
            <a:ext cx="1417199" cy="1169551"/>
          </a:xfrm>
          <a:prstGeom prst="rect">
            <a:avLst/>
          </a:prstGeom>
          <a:noFill/>
        </p:spPr>
        <p:txBody>
          <a:bodyPr wrap="square" rtlCol="0">
            <a:spAutoFit/>
          </a:bodyPr>
          <a:lstStyle/>
          <a:p>
            <a:r>
              <a:rPr lang="en-US" dirty="0"/>
              <a:t>Based on the analysis, the most expensive country is the United States. </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46"/>
          <p:cNvSpPr txBox="1">
            <a:spLocks noGrp="1"/>
          </p:cNvSpPr>
          <p:nvPr>
            <p:ph type="title"/>
          </p:nvPr>
        </p:nvSpPr>
        <p:spPr>
          <a:xfrm>
            <a:off x="680485" y="113414"/>
            <a:ext cx="8293394" cy="107034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b="1" dirty="0"/>
              <a:t>What are the cities and countries with the highest and lowest costs of living?</a:t>
            </a:r>
            <a:endParaRPr sz="2400" b="1" dirty="0"/>
          </a:p>
        </p:txBody>
      </p:sp>
      <p:pic>
        <p:nvPicPr>
          <p:cNvPr id="3" name="Picture 2">
            <a:extLst>
              <a:ext uri="{FF2B5EF4-FFF2-40B4-BE49-F238E27FC236}">
                <a16:creationId xmlns:a16="http://schemas.microsoft.com/office/drawing/2014/main" id="{19B5FAB3-D1D9-0826-D70F-D087335720E4}"/>
              </a:ext>
            </a:extLst>
          </p:cNvPr>
          <p:cNvPicPr>
            <a:picLocks noChangeAspect="1"/>
          </p:cNvPicPr>
          <p:nvPr/>
        </p:nvPicPr>
        <p:blipFill>
          <a:blip r:embed="rId3"/>
          <a:stretch>
            <a:fillRect/>
          </a:stretch>
        </p:blipFill>
        <p:spPr>
          <a:xfrm>
            <a:off x="1609060" y="1070344"/>
            <a:ext cx="7478233" cy="3959742"/>
          </a:xfrm>
          <a:prstGeom prst="rect">
            <a:avLst/>
          </a:prstGeom>
        </p:spPr>
      </p:pic>
      <p:sp>
        <p:nvSpPr>
          <p:cNvPr id="5" name="TextBox 4">
            <a:extLst>
              <a:ext uri="{FF2B5EF4-FFF2-40B4-BE49-F238E27FC236}">
                <a16:creationId xmlns:a16="http://schemas.microsoft.com/office/drawing/2014/main" id="{D1E00FF0-1D73-6931-0FF5-13289D0F8872}"/>
              </a:ext>
            </a:extLst>
          </p:cNvPr>
          <p:cNvSpPr txBox="1"/>
          <p:nvPr/>
        </p:nvSpPr>
        <p:spPr>
          <a:xfrm>
            <a:off x="361507" y="2152814"/>
            <a:ext cx="1148316" cy="954107"/>
          </a:xfrm>
          <a:prstGeom prst="rect">
            <a:avLst/>
          </a:prstGeom>
          <a:noFill/>
        </p:spPr>
        <p:txBody>
          <a:bodyPr wrap="square" rtlCol="0">
            <a:spAutoFit/>
          </a:bodyPr>
          <a:lstStyle/>
          <a:p>
            <a:r>
              <a:rPr lang="en-US" dirty="0"/>
              <a:t>The least expensive Country is Afghanistan</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F027-7614-C4EA-F1FB-80F633BF3067}"/>
              </a:ext>
            </a:extLst>
          </p:cNvPr>
          <p:cNvSpPr>
            <a:spLocks noGrp="1"/>
          </p:cNvSpPr>
          <p:nvPr>
            <p:ph type="title"/>
          </p:nvPr>
        </p:nvSpPr>
        <p:spPr>
          <a:xfrm>
            <a:off x="707850" y="152263"/>
            <a:ext cx="7728300" cy="967699"/>
          </a:xfrm>
        </p:spPr>
        <p:txBody>
          <a:bodyPr/>
          <a:lstStyle/>
          <a:p>
            <a:r>
              <a:rPr lang="en-US" dirty="0">
                <a:latin typeface="+mj-lt"/>
              </a:rPr>
              <a:t>What are the major cost components contributing to the overall cost of living in a region?</a:t>
            </a:r>
            <a:endParaRPr lang="en-GB" dirty="0"/>
          </a:p>
        </p:txBody>
      </p:sp>
      <p:pic>
        <p:nvPicPr>
          <p:cNvPr id="3" name="Picture 2">
            <a:extLst>
              <a:ext uri="{FF2B5EF4-FFF2-40B4-BE49-F238E27FC236}">
                <a16:creationId xmlns:a16="http://schemas.microsoft.com/office/drawing/2014/main" id="{F28A5585-51C9-67B2-98C4-4B9E9EF94762}"/>
              </a:ext>
            </a:extLst>
          </p:cNvPr>
          <p:cNvPicPr>
            <a:picLocks noChangeAspect="1"/>
          </p:cNvPicPr>
          <p:nvPr/>
        </p:nvPicPr>
        <p:blipFill>
          <a:blip r:embed="rId2"/>
          <a:stretch>
            <a:fillRect/>
          </a:stretch>
        </p:blipFill>
        <p:spPr>
          <a:xfrm>
            <a:off x="2445488" y="1038718"/>
            <a:ext cx="6613451" cy="4020130"/>
          </a:xfrm>
          <a:prstGeom prst="rect">
            <a:avLst/>
          </a:prstGeom>
        </p:spPr>
      </p:pic>
      <p:sp>
        <p:nvSpPr>
          <p:cNvPr id="4" name="TextBox 3">
            <a:extLst>
              <a:ext uri="{FF2B5EF4-FFF2-40B4-BE49-F238E27FC236}">
                <a16:creationId xmlns:a16="http://schemas.microsoft.com/office/drawing/2014/main" id="{7A236D88-E810-F6AA-3F09-2F3AB0902E9D}"/>
              </a:ext>
            </a:extLst>
          </p:cNvPr>
          <p:cNvSpPr txBox="1"/>
          <p:nvPr/>
        </p:nvSpPr>
        <p:spPr>
          <a:xfrm>
            <a:off x="85061" y="1205585"/>
            <a:ext cx="2360427" cy="3785652"/>
          </a:xfrm>
          <a:prstGeom prst="rect">
            <a:avLst/>
          </a:prstGeom>
          <a:noFill/>
        </p:spPr>
        <p:txBody>
          <a:bodyPr wrap="square" rtlCol="0">
            <a:spAutoFit/>
          </a:bodyPr>
          <a:lstStyle/>
          <a:p>
            <a:r>
              <a:rPr lang="en-US" sz="1200" dirty="0"/>
              <a:t>The major components that contribute to the overall cost of living in a region are: </a:t>
            </a:r>
          </a:p>
          <a:p>
            <a:pPr marL="285750" indent="-285750">
              <a:buFont typeface="Arial" panose="020B0604020202020204" pitchFamily="34" charset="0"/>
              <a:buChar char="•"/>
            </a:pPr>
            <a:r>
              <a:rPr lang="en-GB" sz="1200" dirty="0"/>
              <a:t>Volkswagen Golf 1.4 90 KW</a:t>
            </a:r>
          </a:p>
          <a:p>
            <a:pPr marL="285750" indent="-285750">
              <a:buFont typeface="Arial" panose="020B0604020202020204" pitchFamily="34" charset="0"/>
              <a:buChar char="•"/>
            </a:pPr>
            <a:r>
              <a:rPr lang="en-GB" sz="1200" dirty="0"/>
              <a:t> </a:t>
            </a:r>
            <a:r>
              <a:rPr lang="en-US" sz="1200" dirty="0"/>
              <a:t>Toyota Corolla sedan.</a:t>
            </a:r>
          </a:p>
          <a:p>
            <a:pPr marL="285750" indent="-285750">
              <a:buFont typeface="Arial" panose="020B0604020202020204" pitchFamily="34" charset="0"/>
              <a:buChar char="•"/>
            </a:pPr>
            <a:r>
              <a:rPr lang="en-US" sz="1200" dirty="0"/>
              <a:t>International primary school yearly for one child.</a:t>
            </a:r>
          </a:p>
          <a:p>
            <a:pPr marL="285750" indent="-285750">
              <a:buFont typeface="Arial" panose="020B0604020202020204" pitchFamily="34" charset="0"/>
              <a:buChar char="•"/>
            </a:pPr>
            <a:r>
              <a:rPr lang="en-US" sz="1200" dirty="0"/>
              <a:t>Price per Square Meter to Buy an Apartment in the City Centre.</a:t>
            </a:r>
          </a:p>
          <a:p>
            <a:pPr marL="285750" indent="-285750">
              <a:buFont typeface="Arial" panose="020B0604020202020204" pitchFamily="34" charset="0"/>
              <a:buChar char="•"/>
            </a:pPr>
            <a:r>
              <a:rPr lang="en-US" sz="1200" dirty="0"/>
              <a:t>Price per Square Meter to Buy an Apartment Outside of the Centre.</a:t>
            </a:r>
          </a:p>
          <a:p>
            <a:pPr marL="285750" indent="-285750">
              <a:buFont typeface="Arial" panose="020B0604020202020204" pitchFamily="34" charset="0"/>
              <a:buChar char="•"/>
            </a:pPr>
            <a:r>
              <a:rPr lang="en-US" sz="1200" dirty="0"/>
              <a:t>Apartment (3 bedrooms) Outside of Centre.</a:t>
            </a:r>
          </a:p>
          <a:p>
            <a:pPr marL="285750" indent="-285750">
              <a:buFont typeface="Arial" panose="020B0604020202020204" pitchFamily="34" charset="0"/>
              <a:buChar char="•"/>
            </a:pPr>
            <a:r>
              <a:rPr lang="en-US" sz="1200" dirty="0"/>
              <a:t>Apartment (1 bedroom) in City Centre.</a:t>
            </a:r>
          </a:p>
          <a:p>
            <a:pPr marL="285750" indent="-285750">
              <a:buFont typeface="Arial" panose="020B0604020202020204" pitchFamily="34" charset="0"/>
              <a:buChar char="•"/>
            </a:pPr>
            <a:r>
              <a:rPr lang="en-US" sz="1200" dirty="0"/>
              <a:t>Apartment (1 bedroom) Outside of Centre.</a:t>
            </a:r>
          </a:p>
        </p:txBody>
      </p:sp>
    </p:spTree>
    <p:extLst>
      <p:ext uri="{BB962C8B-B14F-4D97-AF65-F5344CB8AC3E}">
        <p14:creationId xmlns:p14="http://schemas.microsoft.com/office/powerpoint/2010/main" val="2037985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1"/>
        <p:cNvGrpSpPr/>
        <p:nvPr/>
      </p:nvGrpSpPr>
      <p:grpSpPr>
        <a:xfrm>
          <a:off x="0" y="0"/>
          <a:ext cx="0" cy="0"/>
          <a:chOff x="0" y="0"/>
          <a:chExt cx="0" cy="0"/>
        </a:xfrm>
      </p:grpSpPr>
      <p:sp>
        <p:nvSpPr>
          <p:cNvPr id="2562" name="Google Shape;2562;p72"/>
          <p:cNvSpPr txBox="1">
            <a:spLocks noGrp="1"/>
          </p:cNvSpPr>
          <p:nvPr>
            <p:ph type="title"/>
          </p:nvPr>
        </p:nvSpPr>
        <p:spPr>
          <a:xfrm>
            <a:off x="635253" y="116820"/>
            <a:ext cx="7726800" cy="12087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How do factors like average salary, housing costs, and transportation expenses correlate with the cost of living?</a:t>
            </a:r>
            <a:endParaRPr sz="2400" dirty="0"/>
          </a:p>
        </p:txBody>
      </p:sp>
      <p:pic>
        <p:nvPicPr>
          <p:cNvPr id="7" name="Picture 6">
            <a:extLst>
              <a:ext uri="{FF2B5EF4-FFF2-40B4-BE49-F238E27FC236}">
                <a16:creationId xmlns:a16="http://schemas.microsoft.com/office/drawing/2014/main" id="{D0B69C00-19A3-E0D5-B733-690E2B2F7AB2}"/>
              </a:ext>
            </a:extLst>
          </p:cNvPr>
          <p:cNvPicPr>
            <a:picLocks noChangeAspect="1"/>
          </p:cNvPicPr>
          <p:nvPr/>
        </p:nvPicPr>
        <p:blipFill>
          <a:blip r:embed="rId3"/>
          <a:stretch>
            <a:fillRect/>
          </a:stretch>
        </p:blipFill>
        <p:spPr>
          <a:xfrm>
            <a:off x="985284" y="1438940"/>
            <a:ext cx="7921117" cy="3587740"/>
          </a:xfrm>
          <a:prstGeom prst="rect">
            <a:avLst/>
          </a:prstGeom>
        </p:spPr>
      </p:pic>
    </p:spTree>
  </p:cSld>
  <p:clrMapOvr>
    <a:masterClrMapping/>
  </p:clrMapOvr>
</p:sld>
</file>

<file path=ppt/theme/theme1.xml><?xml version="1.0" encoding="utf-8"?>
<a:theme xmlns:a="http://schemas.openxmlformats.org/drawingml/2006/main" name="Visual Content Marketing Plan by Slidesgo">
  <a:themeElements>
    <a:clrScheme name="Simple Light">
      <a:dk1>
        <a:srgbClr val="543439"/>
      </a:dk1>
      <a:lt1>
        <a:srgbClr val="FFFFFF"/>
      </a:lt1>
      <a:dk2>
        <a:srgbClr val="543439"/>
      </a:dk2>
      <a:lt2>
        <a:srgbClr val="FDF8F4"/>
      </a:lt2>
      <a:accent1>
        <a:srgbClr val="FEA556"/>
      </a:accent1>
      <a:accent2>
        <a:srgbClr val="E8B961"/>
      </a:accent2>
      <a:accent3>
        <a:srgbClr val="CAE2CC"/>
      </a:accent3>
      <a:accent4>
        <a:srgbClr val="E8DFD7"/>
      </a:accent4>
      <a:accent5>
        <a:srgbClr val="90C9C2"/>
      </a:accent5>
      <a:accent6>
        <a:srgbClr val="543439"/>
      </a:accent6>
      <a:hlink>
        <a:srgbClr val="FEA5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797</Words>
  <Application>Microsoft Office PowerPoint</Application>
  <PresentationFormat>On-screen Show (16:9)</PresentationFormat>
  <Paragraphs>57</Paragraphs>
  <Slides>12</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Montserrat Light</vt:lpstr>
      <vt:lpstr>Montserrat</vt:lpstr>
      <vt:lpstr>Livvic</vt:lpstr>
      <vt:lpstr>Arial</vt:lpstr>
      <vt:lpstr>Roboto Condensed Light</vt:lpstr>
      <vt:lpstr>Montserrat Medium</vt:lpstr>
      <vt:lpstr>ui-sans-serif</vt:lpstr>
      <vt:lpstr>Montserrat SemiBold</vt:lpstr>
      <vt:lpstr>Open Sans</vt:lpstr>
      <vt:lpstr>Visual Content Marketing Plan by Slidesgo</vt:lpstr>
      <vt:lpstr>Cost of living Analysis  using Tableau</vt:lpstr>
      <vt:lpstr>TABLE OF CONTENTS</vt:lpstr>
      <vt:lpstr>This project analyses the cost of living in various cities and countries globally. The dataset comprises diverse economic indicators, including the prices of basic commodities, housing, transportation, and entertainment. By leveraging Tableau, the project aims to uncover insights into economic disparities between regions and identify factors contributing to the varying costs of living. This data visualisation, analysis, and interpretation exercise provides a comprehensive view of the global economic landscape.</vt:lpstr>
      <vt:lpstr>PowerPoint Presentation</vt:lpstr>
      <vt:lpstr>Interpretation of Results</vt:lpstr>
      <vt:lpstr>What are the cities and countries with the highest and lowest costs of living? </vt:lpstr>
      <vt:lpstr>What are the cities and countries with the highest and lowest costs of living?</vt:lpstr>
      <vt:lpstr>What are the major cost components contributing to the overall cost of living in a region?</vt:lpstr>
      <vt:lpstr>How do factors like average salary, housing costs, and transportation expenses correlate with the cost of living?</vt:lpstr>
      <vt:lpstr>Are there any trends or patterns in the data that can help individuals and organisations make strategic decisions?</vt:lpstr>
      <vt:lpstr>Insight from the Analysis</vt:lpstr>
      <vt:lpstr>45,000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 of living Analysis  using Tableau</dc:title>
  <dc:creator>Bambi</dc:creator>
  <cp:lastModifiedBy>Ojone Odiniya</cp:lastModifiedBy>
  <cp:revision>2</cp:revision>
  <dcterms:modified xsi:type="dcterms:W3CDTF">2024-05-30T00:18:41Z</dcterms:modified>
</cp:coreProperties>
</file>