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4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42.png"/><Relationship Id="rId12" Type="http://schemas.openxmlformats.org/officeDocument/2006/relationships/image" Target="../media/image8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78.png"/><Relationship Id="rId5" Type="http://schemas.openxmlformats.org/officeDocument/2006/relationships/image" Target="../media/image40.png"/><Relationship Id="rId15" Type="http://schemas.openxmlformats.org/officeDocument/2006/relationships/image" Target="../media/image86.png"/><Relationship Id="rId10" Type="http://schemas.openxmlformats.org/officeDocument/2006/relationships/image" Target="../media/image82.png"/><Relationship Id="rId4" Type="http://schemas.openxmlformats.org/officeDocument/2006/relationships/image" Target="../media/image39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2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3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5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68.png"/><Relationship Id="rId5" Type="http://schemas.openxmlformats.org/officeDocument/2006/relationships/image" Target="../media/image40.png"/><Relationship Id="rId10" Type="http://schemas.openxmlformats.org/officeDocument/2006/relationships/image" Target="../media/image67.png"/><Relationship Id="rId4" Type="http://schemas.openxmlformats.org/officeDocument/2006/relationships/image" Target="../media/image39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6.png"/><Relationship Id="rId7" Type="http://schemas.openxmlformats.org/officeDocument/2006/relationships/image" Target="../media/image7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52.png"/><Relationship Id="rId4" Type="http://schemas.openxmlformats.org/officeDocument/2006/relationships/image" Target="../media/image31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74141" y="2012951"/>
            <a:ext cx="8773912" cy="2750582"/>
            <a:chOff x="4674141" y="2012951"/>
            <a:chExt cx="8773912" cy="2750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0000">
              <a:off x="4674141" y="2012951"/>
              <a:ext cx="8773912" cy="27505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1568" y="4262728"/>
            <a:ext cx="9026471" cy="3313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8139" y="2792234"/>
            <a:ext cx="6566114" cy="19292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493111"/>
            <a:ext cx="8818221" cy="5144389"/>
            <a:chOff x="0" y="7493111"/>
            <a:chExt cx="8818221" cy="51443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87863" y="8366581"/>
              <a:ext cx="5504389" cy="3397450"/>
              <a:chOff x="2887863" y="8366581"/>
              <a:chExt cx="5504389" cy="33974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260000">
                <a:off x="2887863" y="8366581"/>
                <a:ext cx="5504389" cy="33974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9040009"/>
              <a:ext cx="4761681" cy="2180458"/>
              <a:chOff x="0" y="9040009"/>
              <a:chExt cx="4761681" cy="218045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9040009"/>
                <a:ext cx="4761681" cy="218045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342396" y="6546907"/>
            <a:ext cx="4130612" cy="737728"/>
            <a:chOff x="-1342396" y="6546907"/>
            <a:chExt cx="4130612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342396" y="6546907"/>
              <a:ext cx="4130612" cy="73772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65040" y="7126685"/>
            <a:ext cx="4652028" cy="7110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383325" y="1212162"/>
            <a:ext cx="9064866" cy="10123660"/>
            <a:chOff x="13383325" y="1212162"/>
            <a:chExt cx="9064866" cy="1012366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209094" y="1820646"/>
              <a:ext cx="6534192" cy="6644423"/>
              <a:chOff x="15209094" y="1820646"/>
              <a:chExt cx="6534192" cy="664442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4620000">
                <a:off x="15209094" y="1820646"/>
                <a:ext cx="6534192" cy="66444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10806" y="6546907"/>
              <a:ext cx="5679670" cy="4788915"/>
              <a:chOff x="13710806" y="6546907"/>
              <a:chExt cx="5679670" cy="478891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710806" y="6546907"/>
                <a:ext cx="5679670" cy="47889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383325" y="5790454"/>
              <a:ext cx="6956151" cy="2900019"/>
              <a:chOff x="13383325" y="5790454"/>
              <a:chExt cx="6956151" cy="29000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383325" y="5790454"/>
                <a:ext cx="6956151" cy="290001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969393" y="-3001423"/>
            <a:ext cx="5384298" cy="6993246"/>
            <a:chOff x="-969393" y="-3001423"/>
            <a:chExt cx="5384298" cy="699324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843253" y="-2239524"/>
              <a:ext cx="5132019" cy="4413742"/>
              <a:chOff x="-843253" y="-2239524"/>
              <a:chExt cx="5132019" cy="441374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5480000">
                <a:off x="-843253" y="-2239524"/>
                <a:ext cx="5132019" cy="441374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15426" y="1803841"/>
              <a:ext cx="1839878" cy="1805792"/>
              <a:chOff x="1315426" y="1803841"/>
              <a:chExt cx="1839878" cy="180579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3000000">
                <a:off x="1315426" y="1803841"/>
                <a:ext cx="1839878" cy="1805792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C4645E-FE6B-44E4-97D8-4B85A25DA5B8}"/>
              </a:ext>
            </a:extLst>
          </p:cNvPr>
          <p:cNvSpPr txBox="1"/>
          <p:nvPr/>
        </p:nvSpPr>
        <p:spPr>
          <a:xfrm>
            <a:off x="15011400" y="954047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7E93E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 팀장 </a:t>
            </a:r>
            <a:r>
              <a:rPr lang="ko-KR" altLang="en-US" b="1" dirty="0" err="1">
                <a:solidFill>
                  <a:srgbClr val="7E93E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홍이삭</a:t>
            </a:r>
            <a:endParaRPr lang="ko-KR" altLang="en-US" b="1" dirty="0">
              <a:solidFill>
                <a:srgbClr val="7E93E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762" y="-228571"/>
            <a:ext cx="18537652" cy="3001681"/>
            <a:chOff x="-104762" y="-228571"/>
            <a:chExt cx="18537652" cy="30016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04762" y="-228571"/>
              <a:ext cx="18537652" cy="30016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165" y="413106"/>
            <a:ext cx="5592444" cy="15487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4213" y="3499372"/>
            <a:ext cx="16976304" cy="5948069"/>
            <a:chOff x="664213" y="3499372"/>
            <a:chExt cx="16976304" cy="59480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213" y="3499372"/>
              <a:ext cx="16976304" cy="59480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74306" y="7733222"/>
            <a:ext cx="4491407" cy="5104985"/>
            <a:chOff x="-1274306" y="7733222"/>
            <a:chExt cx="4491407" cy="51049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80000">
              <a:off x="-1274306" y="7733222"/>
              <a:ext cx="4491407" cy="510498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007" y="6166700"/>
            <a:ext cx="3130545" cy="5517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40386" y="-3574279"/>
            <a:ext cx="5284276" cy="5192072"/>
            <a:chOff x="14540386" y="-3574279"/>
            <a:chExt cx="5284276" cy="51920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5300000">
              <a:off x="14540386" y="-3574279"/>
              <a:ext cx="5284276" cy="5192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83374" y="-715006"/>
            <a:ext cx="6171429" cy="2572869"/>
            <a:chOff x="14783374" y="-715006"/>
            <a:chExt cx="6171429" cy="25728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83374" y="-715006"/>
              <a:ext cx="6171429" cy="25728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35345" y="5296275"/>
            <a:ext cx="6171429" cy="937143"/>
            <a:chOff x="2135345" y="5296275"/>
            <a:chExt cx="6171429" cy="93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5345" y="5296275"/>
              <a:ext cx="6171429" cy="93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56102" y="7349458"/>
            <a:ext cx="9649317" cy="831042"/>
            <a:chOff x="2256102" y="7349458"/>
            <a:chExt cx="9649317" cy="8310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56102" y="7349458"/>
              <a:ext cx="9649317" cy="8310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56102" y="8380233"/>
            <a:ext cx="10045209" cy="808235"/>
            <a:chOff x="2256102" y="8380233"/>
            <a:chExt cx="10045209" cy="8082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56102" y="8380233"/>
              <a:ext cx="10045209" cy="8082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35345" y="4350857"/>
            <a:ext cx="3931535" cy="805769"/>
            <a:chOff x="2135345" y="4350857"/>
            <a:chExt cx="3931535" cy="8057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35345" y="4350857"/>
              <a:ext cx="3931535" cy="80576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1525" y="4419566"/>
            <a:ext cx="3842872" cy="76749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162883" y="6400662"/>
            <a:ext cx="3931535" cy="884469"/>
            <a:chOff x="2162883" y="6400662"/>
            <a:chExt cx="3931535" cy="88446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2883" y="6400662"/>
              <a:ext cx="3931535" cy="88446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98963" y="6535579"/>
            <a:ext cx="3668591" cy="767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4746" y="741092"/>
            <a:ext cx="5901963" cy="15487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78633" y="3696360"/>
            <a:ext cx="3890354" cy="3883712"/>
            <a:chOff x="7178633" y="3696360"/>
            <a:chExt cx="3890354" cy="38837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3380000">
              <a:off x="7178633" y="3696360"/>
              <a:ext cx="3890354" cy="38837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05489" y="4102828"/>
            <a:ext cx="3274736" cy="3061583"/>
            <a:chOff x="7505489" y="4102828"/>
            <a:chExt cx="3274736" cy="30615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505489" y="4102828"/>
              <a:ext cx="3274736" cy="306158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8297" y="5057716"/>
            <a:ext cx="2984526" cy="1300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85829" y="3283586"/>
            <a:ext cx="3800953" cy="928662"/>
            <a:chOff x="11985829" y="3283586"/>
            <a:chExt cx="3800953" cy="9286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5829" y="3283586"/>
              <a:ext cx="3800953" cy="9286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01255" y="4124632"/>
            <a:ext cx="1411328" cy="857382"/>
            <a:chOff x="6001255" y="4124632"/>
            <a:chExt cx="1411328" cy="8573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8040000">
              <a:off x="6001255" y="4124632"/>
              <a:ext cx="1411328" cy="8573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27965" y="7333221"/>
            <a:ext cx="3547128" cy="866647"/>
            <a:chOff x="3127965" y="7333221"/>
            <a:chExt cx="3547128" cy="8666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3127965" y="7333221"/>
              <a:ext cx="3547128" cy="8666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57892" y="3636462"/>
            <a:ext cx="1535362" cy="932732"/>
            <a:chOff x="10357892" y="3636462"/>
            <a:chExt cx="1535362" cy="9327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680000">
              <a:off x="10357892" y="3636462"/>
              <a:ext cx="1535362" cy="9327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10382" y="3818519"/>
            <a:ext cx="3567766" cy="976921"/>
            <a:chOff x="2210382" y="3818519"/>
            <a:chExt cx="3567766" cy="9769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0382" y="3818519"/>
              <a:ext cx="3567766" cy="9769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38473" y="7027421"/>
            <a:ext cx="1411328" cy="857382"/>
            <a:chOff x="6838473" y="7027421"/>
            <a:chExt cx="1411328" cy="8573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820000">
              <a:off x="6838473" y="7027421"/>
              <a:ext cx="1411328" cy="8573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74561" y="6686347"/>
            <a:ext cx="1411328" cy="857382"/>
            <a:chOff x="10074561" y="6686347"/>
            <a:chExt cx="1411328" cy="85738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040000">
              <a:off x="10074561" y="6686347"/>
              <a:ext cx="1411328" cy="85738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00563" y="4051744"/>
            <a:ext cx="2382712" cy="61399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76001" y="3496115"/>
            <a:ext cx="2614326" cy="61399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17496" y="7516339"/>
            <a:ext cx="2221192" cy="61399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637957" y="6622456"/>
            <a:ext cx="3567766" cy="976921"/>
            <a:chOff x="11637957" y="6622456"/>
            <a:chExt cx="3567766" cy="97692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37957" y="6622456"/>
              <a:ext cx="3567766" cy="97692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28096" y="6855677"/>
            <a:ext cx="2483281" cy="613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17528" y="2359020"/>
            <a:ext cx="6027193" cy="6128871"/>
            <a:chOff x="15317528" y="2359020"/>
            <a:chExt cx="6027193" cy="6128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620000">
              <a:off x="15317528" y="2359020"/>
              <a:ext cx="6027193" cy="61288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26326" y="-2420039"/>
            <a:ext cx="7409626" cy="4573412"/>
            <a:chOff x="-2126326" y="-2420039"/>
            <a:chExt cx="7409626" cy="45734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40000">
              <a:off x="-2126326" y="-2420039"/>
              <a:ext cx="7409626" cy="45734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0150" y="3249807"/>
            <a:ext cx="7961900" cy="31893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7376" y="9155364"/>
            <a:ext cx="4761681" cy="2180458"/>
            <a:chOff x="407376" y="9155364"/>
            <a:chExt cx="4761681" cy="2180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376" y="9155364"/>
              <a:ext cx="4761681" cy="2180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35494" y="6718563"/>
            <a:ext cx="5238975" cy="4417335"/>
            <a:chOff x="13935494" y="6718563"/>
            <a:chExt cx="5238975" cy="4417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35494" y="6718563"/>
              <a:ext cx="5238975" cy="44173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4762" y="7284188"/>
            <a:ext cx="5676190" cy="737728"/>
            <a:chOff x="6304762" y="7284188"/>
            <a:chExt cx="5676190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762" y="7284188"/>
              <a:ext cx="5676190" cy="737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4428" y="6886026"/>
            <a:ext cx="2392291" cy="2347971"/>
            <a:chOff x="1424428" y="6886026"/>
            <a:chExt cx="2392291" cy="2347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0">
              <a:off x="1424428" y="6886026"/>
              <a:ext cx="2392291" cy="2347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4022" y="1642278"/>
            <a:ext cx="5692577" cy="2373235"/>
            <a:chOff x="14334022" y="1642278"/>
            <a:chExt cx="5692577" cy="23732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4022" y="1642278"/>
              <a:ext cx="5692577" cy="23732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4746" y="785133"/>
            <a:ext cx="5463878" cy="1515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684122" y="7871474"/>
            <a:ext cx="3946043" cy="2576367"/>
            <a:chOff x="15684122" y="7871474"/>
            <a:chExt cx="3946043" cy="25763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60000">
              <a:off x="15684122" y="7871474"/>
              <a:ext cx="3946043" cy="25763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23810" y="3160714"/>
            <a:ext cx="5209524" cy="6553571"/>
            <a:chOff x="12123810" y="3160714"/>
            <a:chExt cx="5209524" cy="6553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23810" y="3160714"/>
              <a:ext cx="5209524" cy="6553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02381" y="3018155"/>
            <a:ext cx="5316667" cy="6696131"/>
            <a:chOff x="6502381" y="3018155"/>
            <a:chExt cx="5316667" cy="66961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2381" y="3018155"/>
              <a:ext cx="5316667" cy="66961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804959" y="146727"/>
            <a:ext cx="4862974" cy="3407631"/>
            <a:chOff x="-804959" y="146727"/>
            <a:chExt cx="4862974" cy="34076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120000">
              <a:off x="-804959" y="146727"/>
              <a:ext cx="4862974" cy="34076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2381" y="3160714"/>
            <a:ext cx="5178571" cy="6553571"/>
            <a:chOff x="952381" y="3160714"/>
            <a:chExt cx="5178571" cy="6553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381" y="3160714"/>
              <a:ext cx="5178571" cy="65535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2525" y="6872788"/>
            <a:ext cx="4374700" cy="7578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1801" y="8108573"/>
            <a:ext cx="4356759" cy="6317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55357" y="3744079"/>
            <a:ext cx="4208333" cy="2693421"/>
            <a:chOff x="1455357" y="3744079"/>
            <a:chExt cx="4208333" cy="26934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5357" y="3744079"/>
              <a:ext cx="4208333" cy="269342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03716" y="6872788"/>
            <a:ext cx="3489959" cy="7578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32992" y="8108573"/>
            <a:ext cx="3997607" cy="6317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56548" y="3744079"/>
            <a:ext cx="4208333" cy="2693421"/>
            <a:chOff x="7056548" y="3744079"/>
            <a:chExt cx="4208333" cy="269342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56548" y="3744079"/>
              <a:ext cx="4208333" cy="269342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04859" y="6872788"/>
            <a:ext cx="4580218" cy="7578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34192" y="7690457"/>
            <a:ext cx="4226172" cy="14975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657738" y="3744079"/>
            <a:ext cx="4208333" cy="2693421"/>
            <a:chOff x="12657738" y="3744079"/>
            <a:chExt cx="4208333" cy="269342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57738" y="3744079"/>
              <a:ext cx="4208333" cy="2693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1921" y="613331"/>
            <a:ext cx="8328932" cy="15047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14033"/>
            <a:ext cx="7864268" cy="57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0000" y="-2119564"/>
            <a:ext cx="7180952" cy="16780952"/>
            <a:chOff x="5600000" y="-2119564"/>
            <a:chExt cx="7180952" cy="167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00000" y="-2119564"/>
              <a:ext cx="71809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24518" y="3110280"/>
            <a:ext cx="11683839" cy="5914943"/>
            <a:chOff x="1624518" y="3110280"/>
            <a:chExt cx="11683839" cy="59149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4518" y="3110280"/>
              <a:ext cx="11683839" cy="59149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48409" y="8107913"/>
            <a:ext cx="4037693" cy="10544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762" y="-228571"/>
            <a:ext cx="18537652" cy="3001681"/>
            <a:chOff x="-104762" y="-228571"/>
            <a:chExt cx="18537652" cy="30016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04762" y="-228571"/>
              <a:ext cx="18537652" cy="30016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85133"/>
            <a:ext cx="5060460" cy="15157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4839" y="1914033"/>
            <a:ext cx="7508226" cy="57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4213" y="3499372"/>
            <a:ext cx="16976304" cy="5948069"/>
            <a:chOff x="664213" y="3499372"/>
            <a:chExt cx="16976304" cy="59480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213" y="3499372"/>
              <a:ext cx="16976304" cy="59480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74306" y="7733222"/>
            <a:ext cx="4491407" cy="5104985"/>
            <a:chOff x="-1274306" y="7733222"/>
            <a:chExt cx="4491407" cy="5104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80000">
              <a:off x="-1274306" y="7733222"/>
              <a:ext cx="4491407" cy="51049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007" y="6166700"/>
            <a:ext cx="3130545" cy="5517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40386" y="-3574279"/>
            <a:ext cx="5284276" cy="5192072"/>
            <a:chOff x="14540386" y="-3574279"/>
            <a:chExt cx="5284276" cy="51920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5300000">
              <a:off x="14540386" y="-3574279"/>
              <a:ext cx="5284276" cy="5192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83374" y="-715006"/>
            <a:ext cx="6171429" cy="2572869"/>
            <a:chOff x="14783374" y="-715006"/>
            <a:chExt cx="6171429" cy="25728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83374" y="-715006"/>
              <a:ext cx="6171429" cy="25728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43239" y="3785519"/>
            <a:ext cx="7379251" cy="5325525"/>
            <a:chOff x="3043239" y="3785519"/>
            <a:chExt cx="7379251" cy="53255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3239" y="3785519"/>
              <a:ext cx="7379251" cy="532552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97501" y="6002950"/>
            <a:ext cx="3759452" cy="10544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537652" cy="2971429"/>
            <a:chOff x="0" y="0"/>
            <a:chExt cx="18537652" cy="2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0"/>
              <a:ext cx="18537652" cy="2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41092"/>
            <a:ext cx="5962152" cy="15487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62397" y="56477"/>
            <a:ext cx="7353365" cy="3065618"/>
            <a:chOff x="-2162397" y="56477"/>
            <a:chExt cx="7353365" cy="30656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62397" y="56477"/>
              <a:ext cx="7353365" cy="30656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80641" y="3884290"/>
            <a:ext cx="6171429" cy="5298547"/>
            <a:chOff x="2380641" y="3884290"/>
            <a:chExt cx="6171429" cy="52985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0641" y="3884290"/>
              <a:ext cx="6171429" cy="5298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65404" y="4554450"/>
            <a:ext cx="6171429" cy="3958227"/>
            <a:chOff x="10065404" y="4554450"/>
            <a:chExt cx="6171429" cy="39582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5404" y="4554450"/>
              <a:ext cx="6171429" cy="3958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1917" y="569291"/>
            <a:ext cx="6018511" cy="15487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5100" y="-2358233"/>
            <a:ext cx="7630752" cy="16780952"/>
            <a:chOff x="5375100" y="-2358233"/>
            <a:chExt cx="7630752" cy="167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375100" y="-2358233"/>
              <a:ext cx="76307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0134" y="2787699"/>
            <a:ext cx="4162966" cy="4022232"/>
            <a:chOff x="1430134" y="2787699"/>
            <a:chExt cx="4162966" cy="40222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0134" y="2787699"/>
              <a:ext cx="4162966" cy="40222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26012" y="2945048"/>
            <a:ext cx="1020188" cy="575617"/>
            <a:chOff x="4026012" y="2945048"/>
            <a:chExt cx="1020188" cy="5756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26012" y="2945048"/>
              <a:ext cx="1020188" cy="5756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28869" y="4053183"/>
            <a:ext cx="1020188" cy="575617"/>
            <a:chOff x="4128869" y="4053183"/>
            <a:chExt cx="1020188" cy="57561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8869" y="4053183"/>
              <a:ext cx="1020188" cy="5756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66089" y="2772987"/>
            <a:ext cx="4153537" cy="4051657"/>
            <a:chOff x="7066089" y="2772987"/>
            <a:chExt cx="4153537" cy="40516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6089" y="2772987"/>
              <a:ext cx="4153537" cy="40516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20713" y="2645432"/>
            <a:ext cx="4306767" cy="4306767"/>
            <a:chOff x="12620713" y="2645432"/>
            <a:chExt cx="4306767" cy="43067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20713" y="2645432"/>
              <a:ext cx="4306767" cy="43067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50794" y="7127971"/>
            <a:ext cx="3834921" cy="1001176"/>
            <a:chOff x="7250794" y="7127971"/>
            <a:chExt cx="3834921" cy="100117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50794" y="7127971"/>
              <a:ext cx="3834921" cy="10011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45850" y="7052620"/>
            <a:ext cx="3931535" cy="1076527"/>
            <a:chOff x="1545850" y="7052620"/>
            <a:chExt cx="3931535" cy="10765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5850" y="7052620"/>
              <a:ext cx="3931535" cy="107652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2030" y="7280506"/>
            <a:ext cx="3661924" cy="76749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99849" y="8210382"/>
            <a:ext cx="3481457" cy="136413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33268" y="7280506"/>
            <a:ext cx="2799278" cy="76749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31087" y="8254551"/>
            <a:ext cx="4455440" cy="13199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808329" y="7052620"/>
            <a:ext cx="3931535" cy="1076527"/>
            <a:chOff x="12808329" y="7052620"/>
            <a:chExt cx="3931535" cy="107652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2808329" y="7052620"/>
              <a:ext cx="3931535" cy="107652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64478" y="7280506"/>
            <a:ext cx="2418145" cy="76749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562287" y="8623468"/>
            <a:ext cx="3149021" cy="568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762" y="-228571"/>
            <a:ext cx="18537652" cy="3001681"/>
            <a:chOff x="-104762" y="-228571"/>
            <a:chExt cx="18537652" cy="30016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04762" y="-228571"/>
              <a:ext cx="18537652" cy="30016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162" y="457146"/>
            <a:ext cx="8497898" cy="15047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4213" y="3499372"/>
            <a:ext cx="16976304" cy="5948069"/>
            <a:chOff x="664213" y="3499372"/>
            <a:chExt cx="16976304" cy="59480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213" y="3499372"/>
              <a:ext cx="16976304" cy="59480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74306" y="7733222"/>
            <a:ext cx="4491407" cy="5104985"/>
            <a:chOff x="-1274306" y="7733222"/>
            <a:chExt cx="4491407" cy="51049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80000">
              <a:off x="-1274306" y="7733222"/>
              <a:ext cx="4491407" cy="510498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007" y="6166700"/>
            <a:ext cx="3130545" cy="5517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40386" y="-3574279"/>
            <a:ext cx="5284276" cy="5192072"/>
            <a:chOff x="14540386" y="-3574279"/>
            <a:chExt cx="5284276" cy="51920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5300000">
              <a:off x="14540386" y="-3574279"/>
              <a:ext cx="5284276" cy="5192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83374" y="-715006"/>
            <a:ext cx="6171429" cy="2572869"/>
            <a:chOff x="14783374" y="-715006"/>
            <a:chExt cx="6171429" cy="25728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83374" y="-715006"/>
              <a:ext cx="6171429" cy="25728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02868" y="4127832"/>
            <a:ext cx="3377627" cy="4691148"/>
            <a:chOff x="2002868" y="4127832"/>
            <a:chExt cx="3377627" cy="4691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2868" y="4127832"/>
              <a:ext cx="3377627" cy="46911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02789" y="4141682"/>
            <a:ext cx="4172693" cy="4677297"/>
            <a:chOff x="6102789" y="4141682"/>
            <a:chExt cx="4172693" cy="46772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2789" y="4141682"/>
              <a:ext cx="4172693" cy="46772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43778" y="4806538"/>
            <a:ext cx="6171429" cy="3471429"/>
            <a:chOff x="10643778" y="4806538"/>
            <a:chExt cx="6171429" cy="34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43778" y="4806538"/>
              <a:ext cx="6171429" cy="34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537652" cy="2971429"/>
            <a:chOff x="0" y="0"/>
            <a:chExt cx="18537652" cy="2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0" y="0"/>
              <a:ext cx="18537652" cy="2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1605" y="847634"/>
            <a:ext cx="9584533" cy="15047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62397" y="56477"/>
            <a:ext cx="7353365" cy="3065618"/>
            <a:chOff x="-2162397" y="56477"/>
            <a:chExt cx="7353365" cy="30656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62397" y="56477"/>
              <a:ext cx="7353365" cy="306561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1060" y="7450904"/>
            <a:ext cx="8500214" cy="31145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6731" y="2971429"/>
            <a:ext cx="6831619" cy="4487091"/>
            <a:chOff x="966731" y="2971429"/>
            <a:chExt cx="6831619" cy="44870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731" y="2971429"/>
              <a:ext cx="6831619" cy="44870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09712" y="3122095"/>
            <a:ext cx="3377239" cy="6860017"/>
            <a:chOff x="12709712" y="3122095"/>
            <a:chExt cx="3377239" cy="68600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24830" y="-229742"/>
              <a:ext cx="6754478" cy="1372003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09712" y="3122095"/>
              <a:ext cx="3377239" cy="68600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71084" y="4515435"/>
            <a:ext cx="2959745" cy="1254845"/>
            <a:chOff x="8771084" y="4515435"/>
            <a:chExt cx="2959745" cy="12548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8513" y="3915314"/>
              <a:ext cx="5919491" cy="250969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1084" y="4515435"/>
              <a:ext cx="2959745" cy="12548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7986" y="-285714"/>
            <a:ext cx="20290844" cy="4666667"/>
            <a:chOff x="-747986" y="-285714"/>
            <a:chExt cx="20290844" cy="4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747986" y="-285714"/>
              <a:ext cx="20290844" cy="4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1917" y="569291"/>
            <a:ext cx="7878276" cy="15487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6760" y="260110"/>
            <a:ext cx="3036614" cy="1982602"/>
            <a:chOff x="14726760" y="260110"/>
            <a:chExt cx="3036614" cy="19826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60000">
              <a:off x="14726760" y="260110"/>
              <a:ext cx="3036614" cy="1982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5100" y="-2358233"/>
            <a:ext cx="7630752" cy="16780952"/>
            <a:chOff x="5375100" y="-2358233"/>
            <a:chExt cx="7630752" cy="167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375100" y="-2358233"/>
              <a:ext cx="7630752" cy="16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257143" y="1080357"/>
            <a:ext cx="4927692" cy="737728"/>
            <a:chOff x="-1257143" y="1080357"/>
            <a:chExt cx="4927692" cy="7377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57143" y="1080357"/>
              <a:ext cx="4927692" cy="7377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19048" y="3182925"/>
            <a:ext cx="10045209" cy="1142583"/>
            <a:chOff x="4119048" y="3182925"/>
            <a:chExt cx="10045209" cy="114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9048" y="3182925"/>
              <a:ext cx="10045209" cy="114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19048" y="4839137"/>
            <a:ext cx="10045209" cy="808235"/>
            <a:chOff x="4119048" y="4839137"/>
            <a:chExt cx="10045209" cy="8082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9048" y="4839137"/>
              <a:ext cx="10045209" cy="8082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19048" y="5976799"/>
            <a:ext cx="10045209" cy="2903433"/>
            <a:chOff x="4119048" y="5976799"/>
            <a:chExt cx="10045209" cy="29034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9048" y="5976799"/>
              <a:ext cx="10045209" cy="2903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사용자 지정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정래원</cp:lastModifiedBy>
  <cp:revision>2</cp:revision>
  <dcterms:created xsi:type="dcterms:W3CDTF">2021-09-23T16:21:30Z</dcterms:created>
  <dcterms:modified xsi:type="dcterms:W3CDTF">2021-09-23T07:24:13Z</dcterms:modified>
</cp:coreProperties>
</file>