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3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0B389-FA97-48A8-940E-92A891EDA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br>
              <a:rPr lang="en-US" altLang="ko-KR" dirty="0"/>
            </a:br>
            <a:r>
              <a:rPr lang="ko-KR" altLang="en-US" sz="2400" dirty="0"/>
              <a:t>신봉규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175BF-604F-41AF-88F0-00EC9B8D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041DC-CDC5-414C-ACC6-1470D441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altLang="ko-KR" sz="4000"/>
              <a:t>APP.js #1(NAV)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64053-7271-4D32-8495-6AC46175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메인페이지가</a:t>
            </a:r>
            <a:r>
              <a:rPr lang="ko-KR" altLang="en-US" dirty="0"/>
              <a:t> 나타나는 부분 </a:t>
            </a:r>
            <a:endParaRPr lang="en-US" altLang="ko-KR" dirty="0"/>
          </a:p>
          <a:p>
            <a:r>
              <a:rPr lang="ko-KR" altLang="en-US" dirty="0"/>
              <a:t>모든 페이지의 </a:t>
            </a:r>
            <a:r>
              <a:rPr lang="en-US" altLang="ko-KR" dirty="0"/>
              <a:t>Base</a:t>
            </a:r>
            <a:r>
              <a:rPr lang="ko-KR" altLang="en-US" dirty="0"/>
              <a:t>가 되는 부분 </a:t>
            </a:r>
            <a:endParaRPr lang="en-US" altLang="ko-KR" dirty="0"/>
          </a:p>
          <a:p>
            <a:r>
              <a:rPr lang="ko-KR" altLang="en-US" dirty="0"/>
              <a:t>다른 하위페이지들은 컴포넌트화 시켜서 연결 시켜준다</a:t>
            </a:r>
            <a:endParaRPr lang="en-US" altLang="ko-KR" dirty="0"/>
          </a:p>
          <a:p>
            <a:r>
              <a:rPr lang="ko-KR" altLang="en-US" dirty="0"/>
              <a:t>이 연결하는 과정을 </a:t>
            </a:r>
            <a:r>
              <a:rPr lang="en-US" altLang="ko-KR" dirty="0"/>
              <a:t>Routing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페이지가 </a:t>
            </a:r>
            <a:r>
              <a:rPr lang="ko-KR" altLang="en-US" dirty="0" err="1"/>
              <a:t>변경되도</a:t>
            </a:r>
            <a:r>
              <a:rPr lang="ko-KR" altLang="en-US" dirty="0"/>
              <a:t> </a:t>
            </a:r>
            <a:r>
              <a:rPr lang="en-US" altLang="ko-KR" dirty="0"/>
              <a:t>Nav</a:t>
            </a:r>
            <a:r>
              <a:rPr lang="ko-KR" altLang="en-US" dirty="0"/>
              <a:t>는 유지 되어야 하기때문에 라우팅 밖에 </a:t>
            </a:r>
            <a:r>
              <a:rPr lang="ko-KR" altLang="en-US" dirty="0" err="1"/>
              <a:t>적어줘야함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0FE1A-FAC7-4287-AE5A-38F7ED7C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1973241"/>
            <a:ext cx="5995465" cy="29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52F2-91DA-4D7B-B8B5-3D0A47F4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altLang="ko-KR" sz="3400" dirty="0"/>
              <a:t>index.js(Routing) &amp; App.js(Routing)</a:t>
            </a:r>
            <a:endParaRPr lang="ko-KR" altLang="en-US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17A79-1F40-4593-AA93-31C8740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700" dirty="0" err="1"/>
              <a:t>Npm</a:t>
            </a:r>
            <a:r>
              <a:rPr lang="en-US" altLang="ko-KR" sz="1700" dirty="0"/>
              <a:t> install react-router-</a:t>
            </a:r>
            <a:r>
              <a:rPr lang="en-US" altLang="ko-KR" sz="1700" dirty="0" err="1"/>
              <a:t>dom</a:t>
            </a:r>
            <a:r>
              <a:rPr lang="en-US" altLang="ko-KR" sz="17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700" dirty="0"/>
              <a:t>Or yarn add react-router-</a:t>
            </a:r>
            <a:r>
              <a:rPr lang="en-US" altLang="ko-KR" sz="1700" dirty="0" err="1"/>
              <a:t>dom</a:t>
            </a:r>
            <a:r>
              <a:rPr lang="en-US" altLang="ko-KR" sz="1700" dirty="0"/>
              <a:t> </a:t>
            </a:r>
            <a:r>
              <a:rPr lang="ko-KR" altLang="en-US" sz="1700" dirty="0"/>
              <a:t>을 </a:t>
            </a:r>
            <a:r>
              <a:rPr lang="ko-KR" altLang="en-US" sz="1700" dirty="0" err="1"/>
              <a:t>한뒤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00000"/>
              </a:lnSpc>
            </a:pPr>
            <a:r>
              <a:rPr lang="en-US" altLang="ko-KR" sz="1700" dirty="0"/>
              <a:t>Index.js </a:t>
            </a:r>
            <a:r>
              <a:rPr lang="ko-KR" altLang="en-US" sz="1700" dirty="0"/>
              <a:t>에 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 } from 'react-router-</a:t>
            </a:r>
            <a:r>
              <a:rPr lang="en-US" altLang="ko-KR" sz="1700" b="0" dirty="0" err="1"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700" b="0" dirty="0">
                <a:effectLst/>
                <a:latin typeface="Consolas" panose="020B0609020204030204" pitchFamily="49" charset="0"/>
              </a:rPr>
              <a:t>';</a:t>
            </a:r>
          </a:p>
          <a:p>
            <a:pPr>
              <a:lnSpc>
                <a:spcPct val="100000"/>
              </a:lnSpc>
            </a:pPr>
            <a:r>
              <a:rPr lang="ko-KR" altLang="en-US" sz="1700" dirty="0"/>
              <a:t>추가 </a:t>
            </a:r>
            <a:r>
              <a:rPr lang="ko-KR" altLang="en-US" sz="1700" dirty="0" err="1"/>
              <a:t>한뒤</a:t>
            </a:r>
            <a:r>
              <a:rPr lang="ko-KR" altLang="en-US" sz="1700" dirty="0"/>
              <a:t> </a:t>
            </a:r>
            <a:r>
              <a:rPr lang="en-US" altLang="ko-KR" sz="1700" dirty="0"/>
              <a:t>&lt;</a:t>
            </a:r>
            <a:r>
              <a:rPr lang="en-US" altLang="ko-KR" sz="1700" dirty="0" err="1"/>
              <a:t>BrowserRouter</a:t>
            </a:r>
            <a:r>
              <a:rPr lang="en-US" altLang="ko-KR" sz="1700" dirty="0"/>
              <a:t>&gt;</a:t>
            </a:r>
            <a:r>
              <a:rPr lang="ko-KR" altLang="en-US" sz="1700" dirty="0"/>
              <a:t>로 감싸줌 </a:t>
            </a:r>
            <a:endParaRPr lang="en-US" altLang="ko-KR" sz="1700" dirty="0"/>
          </a:p>
          <a:p>
            <a:pPr>
              <a:lnSpc>
                <a:spcPct val="100000"/>
              </a:lnSpc>
            </a:pPr>
            <a:endParaRPr lang="en-US" altLang="ko-KR" sz="1700" dirty="0"/>
          </a:p>
          <a:p>
            <a:pPr>
              <a:lnSpc>
                <a:spcPct val="100000"/>
              </a:lnSpc>
            </a:pPr>
            <a:r>
              <a:rPr lang="ko-KR" altLang="en-US" sz="1700" dirty="0"/>
              <a:t>그후 </a:t>
            </a:r>
            <a:r>
              <a:rPr lang="en-US" altLang="ko-KR" sz="1700" dirty="0"/>
              <a:t>APP.js </a:t>
            </a:r>
            <a:r>
              <a:rPr lang="ko-KR" altLang="en-US" sz="1700" dirty="0"/>
              <a:t>에서 해당 </a:t>
            </a:r>
            <a:r>
              <a:rPr lang="en-US" altLang="ko-KR" sz="1700" dirty="0"/>
              <a:t>URL</a:t>
            </a:r>
            <a:r>
              <a:rPr lang="ko-KR" altLang="en-US" sz="1700" dirty="0"/>
              <a:t>에 따라 보여주고 싶은 페이지 정의 </a:t>
            </a:r>
            <a:endParaRPr lang="en-US" altLang="ko-KR" sz="1700" dirty="0"/>
          </a:p>
          <a:p>
            <a:pPr>
              <a:lnSpc>
                <a:spcPct val="100000"/>
              </a:lnSpc>
            </a:pP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02EF6-2684-4121-B6F3-BF9C5BFA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37" b="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1D89-013E-43CF-B7E8-81628008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altLang="ko-KR" sz="4000"/>
              <a:t>App.js(footer)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03C7-85A1-4DCE-91F8-AB465616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altLang="ko-KR"/>
              <a:t>Footer</a:t>
            </a:r>
            <a:r>
              <a:rPr lang="ko-KR" altLang="en-US"/>
              <a:t>란 마지막 아래에 나타나게 되는 보통 저작권이나 </a:t>
            </a:r>
            <a:endParaRPr lang="en-US" altLang="ko-KR"/>
          </a:p>
          <a:p>
            <a:r>
              <a:rPr lang="ko-KR" altLang="en-US"/>
              <a:t>문의 사항 등을 표현하게 되는 영역 </a:t>
            </a:r>
            <a:endParaRPr lang="en-US" altLang="ko-KR"/>
          </a:p>
          <a:p>
            <a:r>
              <a:rPr lang="ko-KR" altLang="en-US"/>
              <a:t>이것 역시 페이지가 바뀌어도 늘 보여줘야하기 때문에 </a:t>
            </a:r>
            <a:r>
              <a:rPr lang="en-US" altLang="ko-KR"/>
              <a:t>Router </a:t>
            </a:r>
            <a:r>
              <a:rPr lang="ko-KR" altLang="en-US"/>
              <a:t>밖에서 정의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5716F9-267B-4D56-9CD2-B5745B86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2100645"/>
            <a:ext cx="5995465" cy="26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D98A8-D4C0-42ED-B3DC-0770480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altLang="ko-KR" sz="4000"/>
              <a:t>Firebase </a:t>
            </a:r>
            <a:r>
              <a:rPr lang="ko-KR" altLang="en-US" sz="4000"/>
              <a:t>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CC908-E009-4EFB-8875-A250827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 firebase or yarn add firebase</a:t>
            </a:r>
          </a:p>
          <a:p>
            <a:r>
              <a:rPr lang="ko-KR" altLang="en-US" dirty="0" err="1"/>
              <a:t>한뒤</a:t>
            </a:r>
            <a:r>
              <a:rPr lang="ko-KR" altLang="en-US" dirty="0"/>
              <a:t> </a:t>
            </a:r>
            <a:r>
              <a:rPr lang="en-US" altLang="ko-KR" dirty="0"/>
              <a:t>firebase </a:t>
            </a:r>
            <a:r>
              <a:rPr lang="ko-KR" altLang="en-US" dirty="0"/>
              <a:t>계정 권한을 받기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인증키가 필요함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import "firebase/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firestore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 err="1">
                <a:effectLst/>
                <a:latin typeface="Consolas" panose="020B0609020204030204" pitchFamily="49" charset="0"/>
              </a:rPr>
              <a:t>그다음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 이러한 코드 추가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05337-8CDD-4125-8299-6C1EE680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2332969"/>
            <a:ext cx="5995465" cy="22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CBC76-319B-44E6-84AD-260BCA76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사용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53004-7A95-4BBA-B545-3C01CD43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그후 </a:t>
            </a:r>
            <a:r>
              <a:rPr lang="en-US" altLang="ko-KR" dirty="0"/>
              <a:t>import {</a:t>
            </a:r>
            <a:r>
              <a:rPr lang="en-US" altLang="ko-KR" dirty="0" err="1"/>
              <a:t>db</a:t>
            </a:r>
            <a:r>
              <a:rPr lang="en-US" altLang="ko-KR" dirty="0"/>
              <a:t>} from ‘./index.js’ </a:t>
            </a:r>
            <a:r>
              <a:rPr lang="ko-KR" altLang="en-US" dirty="0"/>
              <a:t>를 원하는 곳에 하면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라는 변수를 사용하여 </a:t>
            </a:r>
            <a:r>
              <a:rPr lang="en-US" altLang="ko-KR" dirty="0"/>
              <a:t>firebase </a:t>
            </a:r>
            <a:r>
              <a:rPr lang="ko-KR" altLang="en-US" dirty="0"/>
              <a:t>해당 프로젝트 데이터에 접근 가능</a:t>
            </a:r>
            <a:endParaRPr lang="en-US" altLang="ko-KR" dirty="0"/>
          </a:p>
          <a:p>
            <a:r>
              <a:rPr lang="ko-KR" altLang="en-US" dirty="0"/>
              <a:t>그 이후로는 </a:t>
            </a:r>
            <a:r>
              <a:rPr lang="en-US" altLang="ko-KR" dirty="0"/>
              <a:t>query </a:t>
            </a:r>
            <a:r>
              <a:rPr lang="ko-KR" altLang="en-US" dirty="0"/>
              <a:t>문을 사용하여 원하는 기능 구현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94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BCDF0-FF2D-40C2-9B7A-B906DBB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웹지국</a:t>
            </a:r>
            <a:r>
              <a:rPr lang="ko-KR" altLang="en-US" dirty="0"/>
              <a:t> 사람들이 만든 페이지 라우팅 완료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CE563-C9A0-4FB1-9AA0-704DEAA0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2" y="2206172"/>
            <a:ext cx="5930769" cy="4100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302EB8-52E7-4C4D-88D4-AA891E7E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2" y="2375436"/>
            <a:ext cx="5141956" cy="39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D8500-B0AA-4561-8C97-81985794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발표는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D531A-2642-4DE0-9C65-1D3593A1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김복차씨가</a:t>
            </a:r>
            <a:r>
              <a:rPr lang="ko-KR" altLang="en-US" dirty="0"/>
              <a:t>  테이블 구현 및 테이블 </a:t>
            </a:r>
            <a:r>
              <a:rPr lang="ko-KR" altLang="en-US" dirty="0" err="1"/>
              <a:t>페이지네이션</a:t>
            </a:r>
            <a:r>
              <a:rPr lang="ko-KR" altLang="en-US" dirty="0"/>
              <a:t> </a:t>
            </a:r>
            <a:r>
              <a:rPr lang="ko-KR" altLang="en-US" dirty="0" err="1"/>
              <a:t>한것을</a:t>
            </a:r>
            <a:r>
              <a:rPr lang="ko-KR" altLang="en-US" dirty="0"/>
              <a:t> 발표할 예정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 고쳐</a:t>
            </a:r>
            <a:r>
              <a:rPr lang="en-US" altLang="ko-KR" dirty="0"/>
              <a:t>!!!!!!!!!!!!</a:t>
            </a:r>
          </a:p>
        </p:txBody>
      </p:sp>
    </p:spTree>
    <p:extLst>
      <p:ext uri="{BB962C8B-B14F-4D97-AF65-F5344CB8AC3E}">
        <p14:creationId xmlns:p14="http://schemas.microsoft.com/office/powerpoint/2010/main" val="818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BDA99-15AC-4732-A165-AB7EF5E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ko-KR" altLang="en-US" sz="4400"/>
              <a:t>감사합니다</a:t>
            </a:r>
            <a:r>
              <a:rPr lang="en-US" altLang="ko-KR" sz="4400"/>
              <a:t>. </a:t>
            </a:r>
            <a:br>
              <a:rPr lang="en-US" altLang="ko-KR" sz="4400"/>
            </a:br>
            <a:endParaRPr lang="ko-KR" altLang="en-US" sz="4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DCE13-BABE-4F31-86F0-DF7A464E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Thanks 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Graphic 6" descr="Smiling Face with No Fill">
            <a:extLst>
              <a:ext uri="{FF2B5EF4-FFF2-40B4-BE49-F238E27FC236}">
                <a16:creationId xmlns:a16="http://schemas.microsoft.com/office/drawing/2014/main" id="{82B192AA-2F60-42EE-BFE5-5334B471E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6206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15</TotalTime>
  <Words>217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Impact</vt:lpstr>
      <vt:lpstr>배지</vt:lpstr>
      <vt:lpstr>Web 신봉규</vt:lpstr>
      <vt:lpstr>APP.js #1(NAV)</vt:lpstr>
      <vt:lpstr>index.js(Routing) &amp; App.js(Routing)</vt:lpstr>
      <vt:lpstr>App.js(footer)</vt:lpstr>
      <vt:lpstr>Firebase 연동 </vt:lpstr>
      <vt:lpstr>Firebase 사용 </vt:lpstr>
      <vt:lpstr>웹지국 사람들이 만든 페이지 라우팅 완료 </vt:lpstr>
      <vt:lpstr>다음 발표는…</vt:lpstr>
      <vt:lpstr>감사합니다.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신봉규</dc:title>
  <dc:creator>봉규 신</dc:creator>
  <cp:lastModifiedBy>봉규 신</cp:lastModifiedBy>
  <cp:revision>1</cp:revision>
  <dcterms:created xsi:type="dcterms:W3CDTF">2021-11-25T11:15:32Z</dcterms:created>
  <dcterms:modified xsi:type="dcterms:W3CDTF">2021-11-25T11:31:04Z</dcterms:modified>
</cp:coreProperties>
</file>