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74141" y="2012951"/>
            <a:ext cx="8773912" cy="2750582"/>
            <a:chOff x="4674141" y="2012951"/>
            <a:chExt cx="8773912" cy="27505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20000">
              <a:off x="4674141" y="2012951"/>
              <a:ext cx="8773912" cy="27505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1567" y="4261701"/>
            <a:ext cx="9452004" cy="33384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8139" y="2784013"/>
            <a:ext cx="8204635" cy="19612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493111"/>
            <a:ext cx="8818221" cy="5144389"/>
            <a:chOff x="0" y="7493111"/>
            <a:chExt cx="8818221" cy="514438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887863" y="8366581"/>
              <a:ext cx="5504389" cy="3397450"/>
              <a:chOff x="2887863" y="8366581"/>
              <a:chExt cx="5504389" cy="339745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260000">
                <a:off x="2887863" y="8366581"/>
                <a:ext cx="5504389" cy="33974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0" y="9040009"/>
              <a:ext cx="4761681" cy="2180458"/>
              <a:chOff x="0" y="9040009"/>
              <a:chExt cx="4761681" cy="218045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9040009"/>
                <a:ext cx="4761681" cy="218045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1342396" y="6546907"/>
            <a:ext cx="4130612" cy="737728"/>
            <a:chOff x="-1342396" y="6546907"/>
            <a:chExt cx="4130612" cy="737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342396" y="6546907"/>
              <a:ext cx="4130612" cy="73772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65040" y="7126685"/>
            <a:ext cx="4858245" cy="7117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383325" y="1212162"/>
            <a:ext cx="9064866" cy="10123660"/>
            <a:chOff x="13383325" y="1212162"/>
            <a:chExt cx="9064866" cy="1012366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209094" y="1820646"/>
              <a:ext cx="6534192" cy="6644423"/>
              <a:chOff x="15209094" y="1820646"/>
              <a:chExt cx="6534192" cy="664442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4620000">
                <a:off x="15209094" y="1820646"/>
                <a:ext cx="6534192" cy="664442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710806" y="6546907"/>
              <a:ext cx="5679670" cy="4788915"/>
              <a:chOff x="13710806" y="6546907"/>
              <a:chExt cx="5679670" cy="478891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710806" y="6546907"/>
                <a:ext cx="5679670" cy="47889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383325" y="5790454"/>
              <a:ext cx="6956151" cy="2900019"/>
              <a:chOff x="13383325" y="5790454"/>
              <a:chExt cx="6956151" cy="290001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383325" y="5790454"/>
                <a:ext cx="6956151" cy="290001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-969393" y="-3001423"/>
            <a:ext cx="5384298" cy="6993246"/>
            <a:chOff x="-969393" y="-3001423"/>
            <a:chExt cx="5384298" cy="699324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-843253" y="-2239524"/>
              <a:ext cx="5132019" cy="4413742"/>
              <a:chOff x="-843253" y="-2239524"/>
              <a:chExt cx="5132019" cy="4413742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5480000">
                <a:off x="-843253" y="-2239524"/>
                <a:ext cx="5132019" cy="441374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15426" y="1803841"/>
              <a:ext cx="1839878" cy="1805792"/>
              <a:chOff x="1315426" y="1803841"/>
              <a:chExt cx="1839878" cy="1805792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3000000">
                <a:off x="1315426" y="1803841"/>
                <a:ext cx="1839878" cy="180579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33333"/>
            <a:ext cx="18537652" cy="4152381"/>
            <a:chOff x="-95238" y="-133333"/>
            <a:chExt cx="18537652" cy="41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-133333"/>
              <a:ext cx="18537652" cy="41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1889" y="654979"/>
            <a:ext cx="7019951" cy="1829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2838095"/>
            <a:ext cx="16380952" cy="6866667"/>
            <a:chOff x="952381" y="2838095"/>
            <a:chExt cx="16380952" cy="686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381" y="2838095"/>
              <a:ext cx="16380952" cy="6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743" y="7491298"/>
            <a:ext cx="2516580" cy="1643072"/>
            <a:chOff x="1008743" y="7491298"/>
            <a:chExt cx="2516580" cy="16430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740000">
              <a:off x="1008743" y="7491298"/>
              <a:ext cx="2516580" cy="1643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2967" y="8378716"/>
            <a:ext cx="6171429" cy="2869805"/>
            <a:chOff x="-932967" y="8378716"/>
            <a:chExt cx="6171429" cy="28698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00000">
              <a:off x="-932967" y="8378716"/>
              <a:ext cx="6171429" cy="28698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26779" y="2791763"/>
            <a:ext cx="10712976" cy="6484563"/>
            <a:chOff x="7126779" y="2791763"/>
            <a:chExt cx="10712976" cy="64845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26779" y="2791763"/>
              <a:ext cx="10712976" cy="648456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1322" y="4806506"/>
            <a:ext cx="6963619" cy="22515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33333"/>
            <a:ext cx="18537652" cy="4152381"/>
            <a:chOff x="-95238" y="-133333"/>
            <a:chExt cx="18537652" cy="41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-133333"/>
              <a:ext cx="18537652" cy="41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27978"/>
            <a:ext cx="6413949" cy="15809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2838095"/>
            <a:ext cx="16380952" cy="6866667"/>
            <a:chOff x="952381" y="2838095"/>
            <a:chExt cx="16380952" cy="686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381" y="2838095"/>
              <a:ext cx="16380952" cy="6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743" y="7491298"/>
            <a:ext cx="2516580" cy="1643072"/>
            <a:chOff x="1008743" y="7491298"/>
            <a:chExt cx="2516580" cy="16430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740000">
              <a:off x="1008743" y="7491298"/>
              <a:ext cx="2516580" cy="1643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2967" y="8378716"/>
            <a:ext cx="6171429" cy="2869805"/>
            <a:chOff x="-932967" y="8378716"/>
            <a:chExt cx="6171429" cy="28698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00000">
              <a:off x="-932967" y="8378716"/>
              <a:ext cx="6171429" cy="28698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236" y="4536249"/>
            <a:ext cx="6372397" cy="27945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090033" y="2930759"/>
            <a:ext cx="11352381" cy="8206540"/>
            <a:chOff x="7090033" y="2930759"/>
            <a:chExt cx="11352381" cy="820654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90033" y="2930759"/>
              <a:ext cx="11352381" cy="8206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33333"/>
            <a:ext cx="18537652" cy="4152381"/>
            <a:chOff x="-95238" y="-133333"/>
            <a:chExt cx="18537652" cy="41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-133333"/>
              <a:ext cx="18537652" cy="41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27978"/>
            <a:ext cx="5301214" cy="15809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2838095"/>
            <a:ext cx="16380952" cy="6866667"/>
            <a:chOff x="952381" y="2838095"/>
            <a:chExt cx="16380952" cy="686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381" y="2838095"/>
              <a:ext cx="16380952" cy="6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743" y="7491298"/>
            <a:ext cx="2516580" cy="1643072"/>
            <a:chOff x="1008743" y="7491298"/>
            <a:chExt cx="2516580" cy="16430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740000">
              <a:off x="1008743" y="7491298"/>
              <a:ext cx="2516580" cy="1643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2967" y="8378716"/>
            <a:ext cx="6171429" cy="2869805"/>
            <a:chOff x="-932967" y="8378716"/>
            <a:chExt cx="6171429" cy="28698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00000">
              <a:off x="-932967" y="8378716"/>
              <a:ext cx="6171429" cy="28698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7096" y="4707504"/>
            <a:ext cx="6964533" cy="17007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833977" y="2035521"/>
            <a:ext cx="8868983" cy="8086426"/>
            <a:chOff x="8833977" y="2035521"/>
            <a:chExt cx="8868983" cy="80864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3977" y="2035521"/>
              <a:ext cx="8868983" cy="80864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133333"/>
            <a:ext cx="18537652" cy="4152381"/>
            <a:chOff x="-95238" y="-133333"/>
            <a:chExt cx="18537652" cy="415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95238" y="-133333"/>
              <a:ext cx="18537652" cy="415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4746" y="735700"/>
            <a:ext cx="6198335" cy="15732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2838095"/>
            <a:ext cx="16380952" cy="6866667"/>
            <a:chOff x="952381" y="2838095"/>
            <a:chExt cx="16380952" cy="686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381" y="2838095"/>
              <a:ext cx="16380952" cy="68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30513" y="571429"/>
            <a:ext cx="3758022" cy="737728"/>
            <a:chOff x="15530513" y="571429"/>
            <a:chExt cx="3758022" cy="7377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0513" y="571429"/>
              <a:ext cx="3758022" cy="7377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8743" y="7491298"/>
            <a:ext cx="2516580" cy="1643072"/>
            <a:chOff x="1008743" y="7491298"/>
            <a:chExt cx="2516580" cy="16430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740000">
              <a:off x="1008743" y="7491298"/>
              <a:ext cx="2516580" cy="16430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932967" y="8378716"/>
            <a:ext cx="6171429" cy="2869805"/>
            <a:chOff x="-932967" y="8378716"/>
            <a:chExt cx="6171429" cy="28698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200000">
              <a:off x="-932967" y="8378716"/>
              <a:ext cx="6171429" cy="28698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6563" y="3970551"/>
            <a:ext cx="6248972" cy="170052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682625" y="2838095"/>
            <a:ext cx="8996517" cy="6820464"/>
            <a:chOff x="8682625" y="2838095"/>
            <a:chExt cx="8996517" cy="68204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2625" y="2838095"/>
              <a:ext cx="8996517" cy="68204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9625" y="7008292"/>
            <a:ext cx="5602328" cy="834054"/>
            <a:chOff x="589625" y="7008292"/>
            <a:chExt cx="5602328" cy="83405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9625" y="7008292"/>
              <a:ext cx="5602328" cy="834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68383" y="5142857"/>
            <a:ext cx="977636" cy="4532674"/>
            <a:chOff x="6568383" y="5142857"/>
            <a:chExt cx="977636" cy="453267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8383" y="5142857"/>
              <a:ext cx="977636" cy="45326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7E9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17528" y="2359020"/>
            <a:ext cx="6027193" cy="6128871"/>
            <a:chOff x="15317528" y="2359020"/>
            <a:chExt cx="6027193" cy="61288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620000">
              <a:off x="15317528" y="2359020"/>
              <a:ext cx="6027193" cy="61288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126326" y="-2420039"/>
            <a:ext cx="7409626" cy="4573412"/>
            <a:chOff x="-2126326" y="-2420039"/>
            <a:chExt cx="7409626" cy="45734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40000">
              <a:off x="-2126326" y="-2420039"/>
              <a:ext cx="7409626" cy="45734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0152" y="3341960"/>
            <a:ext cx="10537659" cy="31364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7376" y="9155364"/>
            <a:ext cx="4761681" cy="2180458"/>
            <a:chOff x="407376" y="9155364"/>
            <a:chExt cx="4761681" cy="2180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376" y="9155364"/>
              <a:ext cx="4761681" cy="2180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35494" y="6718563"/>
            <a:ext cx="5238975" cy="4417335"/>
            <a:chOff x="13935494" y="6718563"/>
            <a:chExt cx="5238975" cy="4417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35494" y="6718563"/>
              <a:ext cx="5238975" cy="44173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4762" y="7284188"/>
            <a:ext cx="5676190" cy="737728"/>
            <a:chOff x="6304762" y="7284188"/>
            <a:chExt cx="5676190" cy="7377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4762" y="7284188"/>
              <a:ext cx="5676190" cy="7377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4428" y="6886026"/>
            <a:ext cx="2392291" cy="2347971"/>
            <a:chOff x="1424428" y="6886026"/>
            <a:chExt cx="2392291" cy="2347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000000">
              <a:off x="1424428" y="6886026"/>
              <a:ext cx="2392291" cy="2347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4022" y="1642278"/>
            <a:ext cx="5692577" cy="2373235"/>
            <a:chOff x="14334022" y="1642278"/>
            <a:chExt cx="5692577" cy="23732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4022" y="1642278"/>
              <a:ext cx="5692577" cy="23732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61230" y="5325784"/>
            <a:ext cx="6252238" cy="1302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2021-12-01T17:04:59Z</dcterms:created>
  <dcterms:modified xsi:type="dcterms:W3CDTF">2021-12-01T17:04:59Z</dcterms:modified>
</cp:coreProperties>
</file>