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DC6CB-DD47-4927-8C70-76CCFD90D295}" v="2" dt="2021-10-15T12:02:4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4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4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53.png"/><Relationship Id="rId5" Type="http://schemas.openxmlformats.org/officeDocument/2006/relationships/image" Target="../media/image29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59.png"/><Relationship Id="rId5" Type="http://schemas.openxmlformats.org/officeDocument/2006/relationships/image" Target="../media/image29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14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14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17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029" y="2856818"/>
            <a:ext cx="9099579" cy="38833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308" y="6663431"/>
            <a:ext cx="5905300" cy="9349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92492" y="4388939"/>
            <a:ext cx="6665278" cy="5706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3193" y="534443"/>
            <a:ext cx="1587791" cy="7941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9C91CA-588D-45D7-99A7-2BD5531F55FE}"/>
              </a:ext>
            </a:extLst>
          </p:cNvPr>
          <p:cNvSpPr txBox="1"/>
          <p:nvPr/>
        </p:nvSpPr>
        <p:spPr>
          <a:xfrm>
            <a:off x="8229600" y="7598430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4</a:t>
            </a:r>
            <a:r>
              <a:rPr lang="ko-KR" altLang="en-US" sz="3600" b="1" dirty="0">
                <a:solidFill>
                  <a:schemeClr val="bg1"/>
                </a:solidFill>
              </a:rPr>
              <a:t>주차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533079"/>
            <a:ext cx="3983197" cy="3983197"/>
            <a:chOff x="4244220" y="7533079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533079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667" y="0"/>
            <a:ext cx="11219048" cy="10285714"/>
            <a:chOff x="7066667" y="0"/>
            <a:chExt cx="11219048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0"/>
              <a:ext cx="11219048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92492" y="4388939"/>
            <a:ext cx="6665278" cy="5706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22289" y="4966022"/>
            <a:ext cx="2671423" cy="16840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59475" y="6645777"/>
            <a:ext cx="7345287" cy="79280"/>
            <a:chOff x="9559475" y="6645777"/>
            <a:chExt cx="7345287" cy="792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9475" y="6645777"/>
              <a:ext cx="7345287" cy="79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6297" y="5328713"/>
            <a:ext cx="5056033" cy="5056033"/>
            <a:chOff x="3346297" y="5328713"/>
            <a:chExt cx="5056033" cy="5056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680000">
              <a:off x="3346297" y="5328713"/>
              <a:ext cx="5056033" cy="5056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4220" y="7946160"/>
            <a:ext cx="3983197" cy="3983197"/>
            <a:chOff x="4244220" y="7946160"/>
            <a:chExt cx="3983197" cy="3983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740000">
              <a:off x="4244220" y="7946160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667" y="-380952"/>
            <a:ext cx="11638095" cy="11047619"/>
            <a:chOff x="7066667" y="-380952"/>
            <a:chExt cx="11638095" cy="110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667" y="-380952"/>
              <a:ext cx="11638095" cy="110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2886" y="2167866"/>
            <a:ext cx="4477096" cy="18996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132774"/>
            <a:ext cx="7345287" cy="79280"/>
            <a:chOff x="9142857" y="4132774"/>
            <a:chExt cx="7345287" cy="792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4132774"/>
              <a:ext cx="7345287" cy="792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3987" y="4742016"/>
            <a:ext cx="4594498" cy="31057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244" y="4665873"/>
            <a:ext cx="659659" cy="30823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-2392492" y="4050234"/>
            <a:ext cx="6665278" cy="570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4150759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9801" y="1727801"/>
            <a:ext cx="4417159" cy="4825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1449" y="939688"/>
            <a:ext cx="928637" cy="1092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45715" y="525601"/>
            <a:ext cx="4617140" cy="330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4217623"/>
            <a:ext cx="18285714" cy="6083930"/>
            <a:chOff x="0" y="4217623"/>
            <a:chExt cx="18285714" cy="60839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217623"/>
              <a:ext cx="18285714" cy="60839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27191" y="2935923"/>
            <a:ext cx="926101" cy="926101"/>
            <a:chOff x="11727191" y="2935923"/>
            <a:chExt cx="926101" cy="9261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27191" y="2935923"/>
              <a:ext cx="926101" cy="9261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81665" y="6811942"/>
            <a:ext cx="354181" cy="494423"/>
            <a:chOff x="15681665" y="6811942"/>
            <a:chExt cx="354181" cy="4944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81665" y="6811942"/>
              <a:ext cx="354181" cy="4944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6334" y="4631123"/>
            <a:ext cx="7121623" cy="6603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2074" y="5955837"/>
            <a:ext cx="399940" cy="4847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68680" y="2387608"/>
            <a:ext cx="6161160" cy="6171429"/>
            <a:chOff x="10468680" y="2387608"/>
            <a:chExt cx="6161160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68680" y="2387608"/>
              <a:ext cx="6161160" cy="6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47561" y="8721250"/>
            <a:ext cx="3795589" cy="4637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4337" y="5867469"/>
            <a:ext cx="4518220" cy="66030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8304" y="6897656"/>
            <a:ext cx="399940" cy="4847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5800" y="6762419"/>
            <a:ext cx="7145123" cy="1197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6498133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0277" y="1687292"/>
            <a:ext cx="4336657" cy="4917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8"/>
            <a:ext cx="1157983" cy="1092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5239" y="513578"/>
            <a:ext cx="4617140" cy="330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1399" y="2963888"/>
            <a:ext cx="5502784" cy="6559922"/>
            <a:chOff x="801399" y="2963888"/>
            <a:chExt cx="5502784" cy="65599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399" y="2963888"/>
              <a:ext cx="5502784" cy="6559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30103" y="2963888"/>
            <a:ext cx="5465135" cy="6559922"/>
            <a:chOff x="12030103" y="2963888"/>
            <a:chExt cx="5465135" cy="65599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30103" y="2963888"/>
              <a:ext cx="5465135" cy="6559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34575" y="2963888"/>
            <a:ext cx="5465135" cy="6559922"/>
            <a:chOff x="6434575" y="2963888"/>
            <a:chExt cx="5465135" cy="65599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4575" y="2963888"/>
              <a:ext cx="5465135" cy="6559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601" y="3751755"/>
            <a:ext cx="1467392" cy="1467392"/>
            <a:chOff x="2779601" y="3751755"/>
            <a:chExt cx="1467392" cy="14673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9601" y="3751755"/>
              <a:ext cx="1467392" cy="146739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12477" y="5975935"/>
            <a:ext cx="3176874" cy="6908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73906" y="7760991"/>
            <a:ext cx="3898989" cy="4637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057546" y="3751755"/>
            <a:ext cx="1467392" cy="1467392"/>
            <a:chOff x="14057546" y="3751755"/>
            <a:chExt cx="1467392" cy="14673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57546" y="3751755"/>
              <a:ext cx="1467392" cy="146739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4506" y="6014547"/>
            <a:ext cx="2687260" cy="6642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2763" y="7776258"/>
            <a:ext cx="4523037" cy="4637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30894" y="5706835"/>
            <a:ext cx="1074028" cy="1074028"/>
            <a:chOff x="5830894" y="5706835"/>
            <a:chExt cx="1074028" cy="10740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30894" y="5706835"/>
              <a:ext cx="1074028" cy="1074028"/>
              <a:chOff x="5830894" y="5706835"/>
              <a:chExt cx="1074028" cy="107402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830894" y="5706835"/>
                <a:ext cx="1074028" cy="107402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5215" y="5767670"/>
              <a:ext cx="1043317" cy="12063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26982" y="5706835"/>
            <a:ext cx="1074028" cy="1074028"/>
            <a:chOff x="11426982" y="5706835"/>
            <a:chExt cx="1074028" cy="107402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426982" y="5706835"/>
              <a:ext cx="1074028" cy="1074028"/>
              <a:chOff x="11426982" y="5706835"/>
              <a:chExt cx="1074028" cy="107402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426982" y="5706835"/>
                <a:ext cx="1074028" cy="1074028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01302" y="5767670"/>
              <a:ext cx="1043317" cy="120631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64096" y="5972125"/>
            <a:ext cx="2837809" cy="6908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409161" y="3751755"/>
            <a:ext cx="1467392" cy="1467392"/>
            <a:chOff x="8409161" y="3751755"/>
            <a:chExt cx="1467392" cy="146739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9161" y="3751755"/>
              <a:ext cx="1467392" cy="14673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65914" y="3988996"/>
            <a:ext cx="953887" cy="992910"/>
            <a:chOff x="8665914" y="3988996"/>
            <a:chExt cx="953887" cy="99291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65914" y="3988996"/>
              <a:ext cx="953887" cy="992910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43287" y="7410201"/>
            <a:ext cx="4621256" cy="116419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943751" y="3973173"/>
            <a:ext cx="1080827" cy="1048169"/>
            <a:chOff x="2943751" y="3973173"/>
            <a:chExt cx="1080827" cy="104816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43751" y="3973173"/>
              <a:ext cx="1080827" cy="104816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323166" y="4005992"/>
            <a:ext cx="914930" cy="958917"/>
            <a:chOff x="14323166" y="4005992"/>
            <a:chExt cx="914930" cy="95891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23166" y="4005992"/>
              <a:ext cx="914930" cy="9589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3629628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0277" y="1687294"/>
            <a:ext cx="3742132" cy="4917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8"/>
            <a:ext cx="1157983" cy="1092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5239" y="518459"/>
            <a:ext cx="4617140" cy="3305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0448" y="2742135"/>
            <a:ext cx="9058118" cy="46627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97289" y="2775547"/>
            <a:ext cx="7576951" cy="4459272"/>
            <a:chOff x="10097289" y="2775547"/>
            <a:chExt cx="7576951" cy="44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97289" y="2775547"/>
              <a:ext cx="7576951" cy="4459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95918" y="3909522"/>
            <a:ext cx="6171429" cy="2246400"/>
            <a:chOff x="10895918" y="3909522"/>
            <a:chExt cx="6171429" cy="22464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5918" y="3909522"/>
              <a:ext cx="6171429" cy="22464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54985" y="6558594"/>
            <a:ext cx="4608143" cy="484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3629628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0277" y="1687294"/>
            <a:ext cx="3742132" cy="4917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8"/>
            <a:ext cx="1157983" cy="1092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5239" y="518459"/>
            <a:ext cx="4617140" cy="3305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4165" y="3376401"/>
            <a:ext cx="9329560" cy="22348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97289" y="3197441"/>
            <a:ext cx="7576951" cy="4459272"/>
            <a:chOff x="10097289" y="3197441"/>
            <a:chExt cx="7576951" cy="44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97289" y="3197441"/>
              <a:ext cx="7576951" cy="44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54953" y="6558598"/>
            <a:ext cx="3874446" cy="4848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95918" y="3437353"/>
            <a:ext cx="6171429" cy="2805195"/>
            <a:chOff x="10895918" y="3437353"/>
            <a:chExt cx="6171429" cy="28051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5918" y="3437353"/>
              <a:ext cx="6171429" cy="280519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4165" y="4473868"/>
            <a:ext cx="9334029" cy="2234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3629628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0277" y="1687294"/>
            <a:ext cx="3742132" cy="4848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5439" y="939688"/>
            <a:ext cx="1157983" cy="1092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5239" y="518459"/>
            <a:ext cx="4617140" cy="3305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992" y="3117717"/>
            <a:ext cx="7071836" cy="1552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60929" y="2775547"/>
            <a:ext cx="9064868" cy="7069548"/>
            <a:chOff x="8660929" y="2775547"/>
            <a:chExt cx="9064868" cy="7069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60929" y="2775547"/>
              <a:ext cx="9064868" cy="70695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36700" y="8715835"/>
            <a:ext cx="7093416" cy="8125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75303" y="3402946"/>
            <a:ext cx="8519936" cy="5196438"/>
            <a:chOff x="8975303" y="3402946"/>
            <a:chExt cx="8519936" cy="51964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5303" y="3402946"/>
              <a:ext cx="8519936" cy="519643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4977" y="5393051"/>
            <a:ext cx="7269040" cy="12936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0476" y="7555152"/>
            <a:ext cx="6171429" cy="1823548"/>
            <a:chOff x="1270476" y="7555152"/>
            <a:chExt cx="6171429" cy="18235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0476" y="7555152"/>
              <a:ext cx="6171429" cy="1823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3629628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0277" y="1687294"/>
            <a:ext cx="3742132" cy="4848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6211" y="959583"/>
            <a:ext cx="976609" cy="10926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5239" y="518459"/>
            <a:ext cx="4617140" cy="3305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992" y="3117716"/>
            <a:ext cx="7418114" cy="2257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14341" y="2047619"/>
            <a:ext cx="9452325" cy="7462765"/>
            <a:chOff x="8614341" y="2047619"/>
            <a:chExt cx="9452325" cy="74627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4341" y="2047619"/>
              <a:ext cx="9452325" cy="746276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18532" y="8897690"/>
            <a:ext cx="5261080" cy="4917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2992" y="6095468"/>
            <a:ext cx="7114502" cy="1552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15318" y="6750041"/>
            <a:ext cx="8726324" cy="2194965"/>
            <a:chOff x="9115318" y="6750041"/>
            <a:chExt cx="8726324" cy="21949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15318" y="6750041"/>
              <a:ext cx="8726324" cy="21949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01549" y="2403916"/>
            <a:ext cx="5489098" cy="1541881"/>
            <a:chOff x="9101549" y="2403916"/>
            <a:chExt cx="5489098" cy="15418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1549" y="2403916"/>
              <a:ext cx="5489098" cy="15418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04763" y="4139980"/>
            <a:ext cx="1612406" cy="491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5045828"/>
            <a:ext cx="6171429" cy="876151"/>
            <a:chOff x="9142857" y="5045828"/>
            <a:chExt cx="6171429" cy="8761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5045828"/>
              <a:ext cx="6171429" cy="87615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18534" y="6105293"/>
            <a:ext cx="2427116" cy="484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659" y="964669"/>
            <a:ext cx="1413680" cy="1102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439" y="959583"/>
            <a:ext cx="1163597" cy="10926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5239" y="518459"/>
            <a:ext cx="4617140" cy="3305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2992" y="3117716"/>
            <a:ext cx="6216618" cy="1552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14341" y="2047619"/>
            <a:ext cx="9081992" cy="2599541"/>
            <a:chOff x="8614341" y="2047619"/>
            <a:chExt cx="9081992" cy="25995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4341" y="2047619"/>
              <a:ext cx="9081992" cy="25995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07763" y="4004580"/>
            <a:ext cx="3874446" cy="4917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14341" y="5253012"/>
            <a:ext cx="9081992" cy="4165232"/>
            <a:chOff x="8614341" y="5253012"/>
            <a:chExt cx="9081992" cy="41652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4341" y="5253012"/>
              <a:ext cx="9081992" cy="41652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74250" y="5808394"/>
            <a:ext cx="8178636" cy="2847280"/>
            <a:chOff x="8974250" y="5808394"/>
            <a:chExt cx="8178636" cy="28472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4250" y="5808394"/>
              <a:ext cx="8178636" cy="284728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07763" y="8746056"/>
            <a:ext cx="3643341" cy="491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28734" y="2558574"/>
            <a:ext cx="7689931" cy="1219971"/>
            <a:chOff x="8928734" y="2558574"/>
            <a:chExt cx="7689931" cy="12199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8734" y="2558574"/>
              <a:ext cx="7689931" cy="12199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0133" y="4647160"/>
            <a:ext cx="6473159" cy="4968466"/>
            <a:chOff x="940133" y="4647160"/>
            <a:chExt cx="6473159" cy="49684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133" y="4647160"/>
              <a:ext cx="6473159" cy="4968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사용자 지정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정래원</cp:lastModifiedBy>
  <cp:revision>1</cp:revision>
  <dcterms:created xsi:type="dcterms:W3CDTF">2021-10-01T20:58:53Z</dcterms:created>
  <dcterms:modified xsi:type="dcterms:W3CDTF">2021-10-15T12:05:16Z</dcterms:modified>
</cp:coreProperties>
</file>